
<file path=[Content_Types].xml><?xml version="1.0" encoding="utf-8"?>
<Types xmlns="http://schemas.openxmlformats.org/package/2006/content-types">
  <Default Extension="wdp" ContentType="image/vnd.ms-photo"/>
  <Default Extension="png" ContentType="image/png"/>
  <Default Extension="gif" ContentType="image/gif"/>
  <Default Extension="jpeg" ContentType="image/jpe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52"/>
  </p:handoutMasterIdLst>
  <p:sldIdLst>
    <p:sldId id="328" r:id="rId3"/>
    <p:sldId id="259" r:id="rId5"/>
    <p:sldId id="260" r:id="rId6"/>
    <p:sldId id="337" r:id="rId7"/>
    <p:sldId id="335" r:id="rId8"/>
    <p:sldId id="476" r:id="rId9"/>
    <p:sldId id="362" r:id="rId10"/>
    <p:sldId id="556" r:id="rId11"/>
    <p:sldId id="555" r:id="rId12"/>
    <p:sldId id="601" r:id="rId13"/>
    <p:sldId id="363" r:id="rId14"/>
    <p:sldId id="536" r:id="rId15"/>
    <p:sldId id="606" r:id="rId16"/>
    <p:sldId id="603" r:id="rId17"/>
    <p:sldId id="604" r:id="rId18"/>
    <p:sldId id="605" r:id="rId19"/>
    <p:sldId id="612" r:id="rId20"/>
    <p:sldId id="312" r:id="rId21"/>
    <p:sldId id="343" r:id="rId22"/>
    <p:sldId id="294" r:id="rId23"/>
    <p:sldId id="607" r:id="rId24"/>
    <p:sldId id="608" r:id="rId25"/>
    <p:sldId id="609" r:id="rId26"/>
    <p:sldId id="610" r:id="rId27"/>
    <p:sldId id="611" r:id="rId28"/>
    <p:sldId id="435" r:id="rId29"/>
    <p:sldId id="613" r:id="rId30"/>
    <p:sldId id="614" r:id="rId31"/>
    <p:sldId id="619" r:id="rId32"/>
    <p:sldId id="332" r:id="rId33"/>
    <p:sldId id="579" r:id="rId34"/>
    <p:sldId id="596" r:id="rId35"/>
    <p:sldId id="580" r:id="rId36"/>
    <p:sldId id="595" r:id="rId37"/>
    <p:sldId id="597" r:id="rId38"/>
    <p:sldId id="632" r:id="rId39"/>
    <p:sldId id="633" r:id="rId40"/>
    <p:sldId id="638" r:id="rId41"/>
    <p:sldId id="642" r:id="rId42"/>
    <p:sldId id="636" r:id="rId43"/>
    <p:sldId id="643" r:id="rId44"/>
    <p:sldId id="640" r:id="rId45"/>
    <p:sldId id="644" r:id="rId46"/>
    <p:sldId id="645" r:id="rId47"/>
    <p:sldId id="646" r:id="rId48"/>
    <p:sldId id="647" r:id="rId49"/>
    <p:sldId id="648" r:id="rId50"/>
    <p:sldId id="653" r:id="rId51"/>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1pPr>
    <a:lvl2pPr marL="0" marR="0" indent="45720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2pPr>
    <a:lvl3pPr marL="0" marR="0" indent="91440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3pPr>
    <a:lvl4pPr marL="0" marR="0" indent="137160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4pPr>
    <a:lvl5pPr marL="0" marR="0" indent="182880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5pPr>
    <a:lvl6pPr marL="0" marR="0" indent="228600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6pPr>
    <a:lvl7pPr marL="0" marR="0" indent="274320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7pPr>
    <a:lvl8pPr marL="0" marR="0" indent="320040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8pPr>
    <a:lvl9pPr marL="0" marR="0" indent="365760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vsh1" initials="l" lastIdx="1" clrIdx="0"/>
  <p:cmAuthor id="2" name="作者" initials="A" lastIdx="0" clrIdx="1"/>
  <p:cmAuthor id="1" name="SJC" initials="S" lastIdx="4" clrIdx="0"/>
  <p:cmAuthor id="23" name="未知用户6" initials="未" lastIdx="1" clrIdx="0"/>
  <p:cmAuthor id="24" name="余潇迎" initials="余" lastIdx="2" clrIdx="0"/>
  <p:cmAuthor id="3" name="PICC" initials="P" lastIdx="2" clrIdx="1"/>
  <p:cmAuthor id="4" name="Judith" initials="J" lastIdx="1" clrIdx="0"/>
  <p:cmAuthor id="5" name="China" initials="C" lastIdx="1" clrIdx="0"/>
  <p:cmAuthor id="6" name="chivas d" initials="c" lastIdx="11" clrIdx="0"/>
  <p:cmAuthor id="7" name="微软用户" initials="微" lastIdx="1" clrIdx="0"/>
  <p:cmAuthor id="8" name="未知用户3" initials="未" lastIdx="0" clrIdx="0"/>
  <p:cmAuthor id="9" name="未知用户5" initials="未" lastIdx="1" clrIdx="0"/>
  <p:cmAuthor id="10" name="未知用户4" initials="未" lastIdx="0" clrIdx="0"/>
  <p:cmAuthor id="11" name="Admin" initials="A" lastIdx="0" clrIdx="0"/>
  <p:cmAuthor id="14" name="Picc" initials="P" lastIdx="1" clrIdx="0"/>
  <p:cmAuthor id="15" name="PPTer_Tang" initials="P" lastIdx="1" clrIdx="0"/>
  <p:cmAuthor id="16" name="Administrator" initials="A" lastIdx="1" clrIdx="0"/>
  <p:cmAuthor id="17" name="Hi_ Young" initials="H" lastIdx="20" clrIdx="0"/>
  <p:cmAuthor id="18" name="zhenwb" initials="z" lastIdx="1" clrIdx="17"/>
  <p:cmAuthor id="19" name="ansen emma" initials="a" lastIdx="1" clrIdx="18"/>
  <p:cmAuthor id="20" name="营销培训" initials="营销培训" lastIdx="1" clrIdx="0"/>
  <p:cmAuthor id="21" name="WHTP" initials="W" lastIdx="1" clrIdx="20"/>
  <p:cmAuthor id="151" name="lgp" initials="l" lastIdx="1" clrIdx="0"/>
  <p:cmAuthor id="152" name="沛斯 钟" initials="沛" lastIdx="1" clrIdx="2"/>
  <p:cmAuthor id="153" name="wangsc" initials="w" lastIdx="1" clrIdx="34"/>
  <p:cmAuthor id="154" name="潈ऎ䕨அ" initials="潈" lastIdx="1" clrIdx="0"/>
  <p:cmAuthor id="155" name="pangyt" initials="p" lastIdx="1" clrIdx="0"/>
  <p:cmAuthor id="156" name="马妍" initials="马" lastIdx="1" clrIdx="0"/>
  <p:cmAuthor id="157" name="yanqiqi-lgd" initials="y" lastIdx="2" clrIdx="5"/>
  <p:cmAuthor id="158" name="547716734@qq.com" initials="5" lastIdx="0" clrIdx="0"/>
  <p:cmAuthor id="159" name="shuaibing" initials="s" lastIdx="5" clrIdx="0"/>
  <p:cmAuthor id="161" name="贺龙" initials="贺" lastIdx="1" clrIdx="0"/>
  <p:cmAuthor id="162" name="个险部" initials="个" lastIdx="1" clrIdx="0"/>
  <p:cmAuthor id="12" name="zq" initials="z" lastIdx="1" clrIdx="0"/>
  <p:cmAuthor id="163" name="张莹" initials="张" lastIdx="1" clrIdx="21"/>
  <p:cmAuthor id="13" name="viola_yang" initials="v" lastIdx="2" clrIdx="0"/>
  <p:cmAuthor id="164" name="林 声洋" initials="林" lastIdx="1" clrIdx="0"/>
  <p:cmAuthor id="165" name="Ray" initials="R" lastIdx="0" clrIdx="0"/>
  <p:cmAuthor id="166" name="zhengzhong" initials="z" lastIdx="2" clrIdx="0"/>
  <p:cmAuthor id="167" name="新萝卜家园" initials="新" lastIdx="0" clrIdx="0"/>
  <p:cmAuthor id="168" name="ydx2003new@163.com" initials="y" lastIdx="1" clrIdx="0"/>
  <p:cmAuthor id="169" name="肖 雷" initials="肖" lastIdx="1" clrIdx="0"/>
  <p:cmAuthor id="170" name="gongxuan" initials="g" lastIdx="1" clrIdx="0"/>
  <p:cmAuthor id="171" name="wangyuan20" initials="w" lastIdx="0" clrIdx="1"/>
  <p:cmAuthor id="172" name="zhuqy3" initials="z" lastIdx="1" clrIdx="0"/>
  <p:cmAuthor id="173" name="雷庭" initials="雷" lastIdx="8" clrIdx="0"/>
  <p:cmAuthor id="174" name="未知用户24" initials="未" lastIdx="1" clrIdx="0"/>
  <p:cmAuthor id="25" name="xiong" initials="x" lastIdx="1" clrIdx="0"/>
  <p:cmAuthor id="176" name="未知用户18" initials="未" lastIdx="1" clrIdx="0"/>
  <p:cmAuthor id="177" name="陈 橙橙" initials="陈" lastIdx="1" clrIdx="21"/>
  <p:cmAuthor id="27" name="chenjk" initials="c" lastIdx="10" clrIdx="0"/>
  <p:cmAuthor id="28" name="liqw3" initials="l" lastIdx="0" clrIdx="8"/>
  <p:cmAuthor id="179" name="张林林" initials="张" lastIdx="1" clrIdx="0"/>
  <p:cmAuthor id="29" name="吴晓梅" initials="吴" lastIdx="12" clrIdx="1"/>
  <p:cmAuthor id="180" name="刘岸亮" initials="刘" lastIdx="1" clrIdx="0"/>
  <p:cmAuthor id="30" name="liquanxi" initials="l" lastIdx="0" clrIdx="0"/>
  <p:cmAuthor id="181" name="雍中婧" initials="雍" lastIdx="26" clrIdx="0"/>
  <p:cmAuthor id="31" name="未知用户7" initials="未" lastIdx="1" clrIdx="0"/>
  <p:cmAuthor id="182" name="任斐" initials="任" lastIdx="1" clrIdx="1"/>
  <p:cmAuthor id="32" name="未知用户8" initials="未" lastIdx="2" clrIdx="0"/>
  <p:cmAuthor id="183" name="程学春 cxc" initials="程" lastIdx="1" clrIdx="0"/>
  <p:cmAuthor id="33" name="王怀璋" initials="王" lastIdx="1" clrIdx="0"/>
  <p:cmAuthor id="184" name="chenli8" initials="c" lastIdx="10" clrIdx="0"/>
  <p:cmAuthor id="34" name="lenovo0" initials="l" lastIdx="1" clrIdx="0"/>
  <p:cmAuthor id="185" name="448097321@qq.com" initials="4" lastIdx="0" clrIdx="0"/>
  <p:cmAuthor id="35" name="YANQING BAO" initials="Y" lastIdx="3" clrIdx="0"/>
  <p:cmAuthor id="186" name="zhumin1" initials="z" lastIdx="1" clrIdx="1"/>
  <p:cmAuthor id="36" name="dongwc0205" initials="d" lastIdx="1" clrIdx="15"/>
  <p:cmAuthor id="187" name="FS" initials="F" lastIdx="1" clrIdx="0"/>
  <p:cmAuthor id="188" name="胡君" initials="胡" lastIdx="20" clrIdx="0"/>
  <p:cmAuthor id="189" name="FrogPrince1121" initials="F" lastIdx="1" clrIdx="1"/>
  <p:cmAuthor id="39" name="刘 思蜀" initials="刘" lastIdx="1" clrIdx="0"/>
  <p:cmAuthor id="40" name="jing.xue" initials="j" lastIdx="10" clrIdx="0"/>
  <p:cmAuthor id="191" name="吕震" initials="吕" lastIdx="6" clrIdx="0"/>
  <p:cmAuthor id="192" name="吴岩" initials="吴" lastIdx="1" clrIdx="0"/>
  <p:cmAuthor id="41" name="songwj1" initials="s" lastIdx="1" clrIdx="0"/>
  <p:cmAuthor id="42" name="xinhua" initials="x" lastIdx="2" clrIdx="0"/>
  <p:cmAuthor id="43" name="hzit" initials="h" lastIdx="1" clrIdx="0"/>
  <p:cmAuthor id="194" name="JAMES 杨" initials="J" lastIdx="1" clrIdx="6"/>
  <p:cmAuthor id="44" name="Jun Li" initials="J" lastIdx="1" clrIdx="0"/>
  <p:cmAuthor id="195" name="闫志深" initials="闫" lastIdx="1" clrIdx="0"/>
  <p:cmAuthor id="45" name="zhangsq2" initials="z" lastIdx="1" clrIdx="0"/>
  <p:cmAuthor id="196" name="宋洁然" initials="宋" lastIdx="2" clrIdx="1"/>
  <p:cmAuthor id="46" name="于婧" initials="于" lastIdx="0" clrIdx="0"/>
  <p:cmAuthor id="197" name="ming qiu" initials="m" lastIdx="17" clrIdx="1"/>
  <p:cmAuthor id="48" name="张云超" initials="张" lastIdx="7" clrIdx="0"/>
  <p:cmAuthor id="49" name="RONGFEN HU" initials="R" lastIdx="2" clrIdx="0"/>
  <p:cmAuthor id="50" name="liwx0" initials="l" lastIdx="1" clrIdx="9"/>
  <p:cmAuthor id="52" name="tkuser" initials="t" lastIdx="1" clrIdx="0"/>
  <p:cmAuthor id="53" name="lenovo" initials="l" lastIdx="1" clrIdx="0"/>
  <p:cmAuthor id="54" name="grace" initials="g" lastIdx="1" clrIdx="1"/>
  <p:cmAuthor id="55" name="朱庆" initials="朱" lastIdx="7" clrIdx="0"/>
  <p:cmAuthor id="57" name="马 雪骊" initials="马" lastIdx="1" clrIdx="0"/>
  <p:cmAuthor id="58" name="easonyoun" initials="e" lastIdx="0" clrIdx="0"/>
  <p:cmAuthor id="59" name="董苗苗" initials="董" lastIdx="0" clrIdx="1"/>
  <p:cmAuthor id="60" name="何慧丽" initials="何" lastIdx="1" clrIdx="0"/>
  <p:cmAuthor id="61" name="丹伟 苏" initials="丹" lastIdx="1" clrIdx="0"/>
  <p:cmAuthor id="62" name="我的文档" initials="我" lastIdx="1" clrIdx="0"/>
  <p:cmAuthor id="213" name="郭书含" initials="郭" lastIdx="1" clrIdx="0"/>
  <p:cmAuthor id="63" name="Mz" initials="M" lastIdx="1" clrIdx="0"/>
  <p:cmAuthor id="64" name="黄玲倩" initials="黄" lastIdx="1" clrIdx="0"/>
  <p:cmAuthor id="65" name="Microsoft Office 用户" initials="M" lastIdx="1" clrIdx="0"/>
  <p:cmAuthor id="66" name="季玉洁" initials="季" lastIdx="22" clrIdx="0"/>
  <p:cmAuthor id="217" name="Office 365" initials="O" lastIdx="1" clrIdx="0"/>
  <p:cmAuthor id="67" name="陈树权" initials="陈" lastIdx="1" clrIdx="0"/>
  <p:cmAuthor id="218" name="1716266060@qq.com" initials="1" lastIdx="1" clrIdx="0"/>
  <p:cmAuthor id="68" name="八妹" initials="八" lastIdx="1" clrIdx="0"/>
  <p:cmAuthor id="69" name="番茄花园" initials="番" lastIdx="4" clrIdx="0"/>
  <p:cmAuthor id="70" name="LiWei" initials="L" lastIdx="1" clrIdx="0"/>
  <p:cmAuthor id="73" name="宋昆" initials="宋" lastIdx="0" clrIdx="0"/>
  <p:cmAuthor id="224" name="梁潇-lhq" initials="梁" lastIdx="1" clrIdx="0"/>
  <p:cmAuthor id="74" name="Ms" initials="M" lastIdx="2" clrIdx="0"/>
  <p:cmAuthor id="75" name="sdzz-syy" initials="s" lastIdx="1" clrIdx="0"/>
  <p:cmAuthor id="76" name="仝德志" initials="仝" lastIdx="1" clrIdx="0"/>
  <p:cmAuthor id="80" name="郭荣辉" initials="郭" lastIdx="1" clrIdx="0"/>
  <p:cmAuthor id="81" name="冯炳辰/业务管理部/私人银行部/总行机关/ABC" initials="冯" lastIdx="17" clrIdx="0"/>
  <p:cmAuthor id="82" name="谢俊/技术总监室/软件开发中心/总行机关/ABC" initials="谢" lastIdx="141" clrIdx="2"/>
  <p:cmAuthor id="83" name="CN=谢俊/OU=技术总监室/OU=软件开发中心/OU=总行机关/O=ABC" initials="C" lastIdx="3" clrIdx="3"/>
  <p:cmAuthor id="84" name="赖强/技术总监室/软件开发中心/总行机关/ABC" initials="赖" lastIdx="5" clrIdx="2"/>
  <p:cmAuthor id="85" name="部室管理员/软件开发中心/总行机关/ABC" initials="部" lastIdx="1" clrIdx="5"/>
  <p:cmAuthor id="86" name="陈静雯" initials="陈" lastIdx="1" clrIdx="0"/>
  <p:cmAuthor id="87" name="廖爽亚" initials="廖" lastIdx="4" clrIdx="2"/>
  <p:cmAuthor id="88" name="Mia Vida Villanueva" initials="M" lastIdx="1" clrIdx="0"/>
  <p:cmAuthor id="89" name="1206988966@qq.com" initials="1" lastIdx="1" clrIdx="2"/>
  <p:cmAuthor id="90" name="姜伟光" initials="姜" lastIdx="1" clrIdx="0"/>
  <p:cmAuthor id="91" name="AutoBVT" initials="A" lastIdx="0" clrIdx="0"/>
  <p:cmAuthor id="92" name=" " initials=" " lastIdx="1" clrIdx="0"/>
  <p:cmAuthor id="93" name="ZhangYu" initials="Z" lastIdx="1" clrIdx="0"/>
  <p:cmAuthor id="95" name="未知用户16" initials="未" lastIdx="4" clrIdx="0"/>
  <p:cmAuthor id="96" name="Lenovo User" initials="L" lastIdx="1" clrIdx="0"/>
  <p:cmAuthor id="98" name="AbuSina" initials="A" lastIdx="2" clrIdx="0"/>
  <p:cmAuthor id="99" name="李璐---寿险总公司营销管理部" initials="李" lastIdx="1" clrIdx="1"/>
  <p:cmAuthor id="100" name="wpp" initials="w" lastIdx="0" clrIdx="0"/>
  <p:cmAuthor id="101" name="杨国" initials="杨" lastIdx="3" clrIdx="0"/>
  <p:cmAuthor id="103" name="asuse" initials="a" lastIdx="1" clrIdx="0"/>
  <p:cmAuthor id="104" name="江涛 李" initials="江" lastIdx="2" clrIdx="0"/>
  <p:cmAuthor id="105" name="lin lin" initials="l" lastIdx="1" clrIdx="0"/>
  <p:cmAuthor id="106" name="未知用户11" initials="未" lastIdx="10" clrIdx="0"/>
  <p:cmAuthor id="107" name="nieyp" initials="n" lastIdx="2" clrIdx="0"/>
  <p:cmAuthor id="108" name="武立强" initials="武" lastIdx="1" clrIdx="0"/>
  <p:cmAuthor id="109" name="古二蛋" initials="古" lastIdx="1" clrIdx="2"/>
  <p:cmAuthor id="110" name="幺以谦" initials="幺" lastIdx="2" clrIdx="1"/>
  <p:cmAuthor id="111" name="志龙 姜" initials="志" lastIdx="3" clrIdx="0"/>
  <p:cmAuthor id="112" name="不灰心骑士" initials="不" lastIdx="1" clrIdx="0"/>
  <p:cmAuthor id="113" name="Microsoft" initials="M" lastIdx="1" clrIdx="0"/>
  <p:cmAuthor id="114" name="hy-tkyl" initials="h" lastIdx="2" clrIdx="0"/>
  <p:cmAuthor id="115" name="杨姗" initials="杨" lastIdx="3" clrIdx="1"/>
  <p:cmAuthor id="116" name="张妍" initials="张" lastIdx="5" clrIdx="0"/>
  <p:cmAuthor id="117" name="yiwei zhu" initials="y" lastIdx="14" clrIdx="0"/>
  <p:cmAuthor id="118" name="w" initials="w" lastIdx="2" clrIdx="0"/>
  <p:cmAuthor id="119" name="Temp" initials="T" lastIdx="0" clrIdx="0"/>
  <p:cmAuthor id="120" name="sunxp002" initials="s" lastIdx="9" clrIdx="0"/>
  <p:cmAuthor id="121" name="李寄思" initials="李" lastIdx="16" clrIdx="0"/>
  <p:cmAuthor id="123" name="未知用户14" initials="未" lastIdx="10" clrIdx="0"/>
  <p:cmAuthor id="124" name="未知用户15" initials="未" lastIdx="1" clrIdx="0"/>
  <p:cmAuthor id="126" name="刘莹" initials="刘" lastIdx="1" clrIdx="2"/>
  <p:cmAuthor id="128" name="Sky.Wang" initials="S" lastIdx="10" clrIdx="0"/>
  <p:cmAuthor id="132" name="Wanwei Liang" initials="W" lastIdx="1" clrIdx="0"/>
  <p:cmAuthor id="133" name="chinalife" initials="c" lastIdx="1" clrIdx="0"/>
  <p:cmAuthor id="134" name="谢 小小" initials="谢" lastIdx="1" clrIdx="0"/>
  <p:cmAuthor id="135" name="彭凯" initials="彭" lastIdx="1" clrIdx="1"/>
  <p:cmAuthor id="136" name="sunlj002" initials="s" lastIdx="7" clrIdx="0"/>
  <p:cmAuthor id="137" name="何秀英" initials="何" lastIdx="1" clrIdx="8"/>
  <p:cmAuthor id="138" name="黄元" initials="黄" lastIdx="1" clrIdx="1"/>
  <p:cmAuthor id="139" name="总公司培训部" initials="总" lastIdx="3" clrIdx="9"/>
  <p:cmAuthor id="140" name="杨东风" initials="杨" lastIdx="9" clrIdx="0"/>
  <p:cmAuthor id="141" name="YANGS-PC" initials="Y" lastIdx="0" clrIdx="0"/>
  <p:cmAuthor id="142" name="罗彬" initials="罗" lastIdx="1" clrIdx="0"/>
  <p:cmAuthor id="143" name="彬 罗" initials="彬" lastIdx="1" clrIdx="1"/>
  <p:cmAuthor id="144" name="User_2" initials="U" lastIdx="1" clrIdx="1"/>
  <p:cmAuthor id="145" name="zhengwen" initials="z" lastIdx="1" clrIdx="0"/>
  <p:cmAuthor id="146" name="松 李" initials="松" lastIdx="1" clrIdx="4"/>
  <p:cmAuthor id="149" name="clic" initials="c" lastIdx="0" clrIdx="0"/>
  <p:cmAuthor id="150" name="49254" initials="4" lastIdx="1" clrIdx="0"/>
  <p:cmAuthor id="461" name="linkplus" initials="l" lastIdx="1" clrIdx="0"/>
  <p:cmAuthor id="465" name="橙子" initials="橙" lastIdx="2" clrIdx="1"/>
  <p:cmAuthor id="466" name="未知用户118" initials="未" lastIdx="1" clrIdx="0"/>
  <p:cmAuthor id="37" name="刘云轩" initials="刘" lastIdx="1" clrIdx="0"/>
  <p:cmAuthor id="470" name="未知用户119" initials="未" lastIdx="0" clrIdx="0"/>
  <p:cmAuthor id="38" name="未知用户20" initials="未" lastIdx="3" clrIdx="0"/>
  <p:cmAuthor id="471" name="未知用户120" initials="未" lastIdx="1" clrIdx="1"/>
  <p:cmAuthor id="472" name="alen" initials="a" lastIdx="2" clrIdx="0"/>
  <p:cmAuthor id="473" name="未知用户121" initials="未" lastIdx="8" clrIdx="0"/>
  <p:cmAuthor id="474" name="未知用户122" initials="未" lastIdx="0" clrIdx="0"/>
  <p:cmAuthor id="475" name="未知用户123" initials="未" lastIdx="1" clrIdx="0"/>
  <p:cmAuthor id="476" name="未知用户124" initials="未" lastIdx="9" clrIdx="0"/>
  <p:cmAuthor id="477" name="未知用户125" initials="未" lastIdx="2" clrIdx="0"/>
  <p:cmAuthor id="478" name="未知用户126" initials="未" lastIdx="1" clrIdx="0"/>
  <p:cmAuthor id="479" name="未知用户127" initials="未" lastIdx="1" clrIdx="0"/>
  <p:cmAuthor id="47" name="未知用户17" initials="" lastIdx="14" clrIdx="1"/>
  <p:cmAuthor id="480" name="未知用户128" initials="未" lastIdx="1" clrIdx="0"/>
  <p:cmAuthor id="481" name="未知用户129" initials="未" lastIdx="0" clrIdx="8"/>
  <p:cmAuthor id="482" name="未知用户130" initials="未" lastIdx="1" clrIdx="0"/>
  <p:cmAuthor id="483" name="未知用户131" initials="未" lastIdx="10" clrIdx="0"/>
  <p:cmAuthor id="51" name="未知用户21" initials="" lastIdx="1" clrIdx="0"/>
  <p:cmAuthor id="484" name="未知用户132" initials="未" lastIdx="1" clrIdx="0"/>
  <p:cmAuthor id="485" name="未知用户133" initials="未" lastIdx="2" clrIdx="0"/>
  <p:cmAuthor id="486" name="未知用户134" initials="未" lastIdx="1" clrIdx="0"/>
  <p:cmAuthor id="487" name="未知用户135" initials="未" lastIdx="0" clrIdx="0"/>
  <p:cmAuthor id="488" name="未知用户136" initials="未" lastIdx="1" clrIdx="0"/>
  <p:cmAuthor id="489" name="未知用户137" initials="未" lastIdx="0" clrIdx="0"/>
  <p:cmAuthor id="491" name="USER" initials="U" lastIdx="0" clrIdx="0"/>
  <p:cmAuthor id="493" name="未知用户138" initials="未" lastIdx="7" clrIdx="0"/>
  <p:cmAuthor id="496" name="未知用户141" initials="未" lastIdx="0" clrIdx="0"/>
  <p:cmAuthor id="497" name="未知用户142" initials="未" lastIdx="0" clrIdx="1"/>
  <p:cmAuthor id="49837067" name="刘浩" initials="刘" lastIdx="180431" clrIdx="0"/>
  <p:cmAuthor id="49837068" name="Vivian Liu" initials="VL" lastIdx="1" clrIdx="1"/>
  <p:cmAuthor id="500" name="未知用户143" initials="未" lastIdx="1" clrIdx="0"/>
  <p:cmAuthor id="49837069" name="liu tingting" initials="lt" lastIdx="1" clrIdx="137"/>
  <p:cmAuthor id="49837070" name="劲 黄" initials="劲" lastIdx="1" clrIdx="121"/>
  <p:cmAuthor id="502" name="未知用户144" initials="未" lastIdx="1" clrIdx="0"/>
  <p:cmAuthor id="503" name="未知用户145" initials="未" lastIdx="2" clrIdx="0"/>
  <p:cmAuthor id="71" name="王丹（法律）" initials="王" lastIdx="28" clrIdx="0"/>
  <p:cmAuthor id="72" name="H1900" initials="H" lastIdx="1" clrIdx="0"/>
  <p:cmAuthor id="507" name="未知用户114" initials="未" lastIdx="1" clrIdx="0"/>
  <p:cmAuthor id="508" name="未知用户115" initials="未" lastIdx="0" clrIdx="1"/>
  <p:cmAuthor id="509" name="未知用户116" initials="未" lastIdx="1" clrIdx="0"/>
  <p:cmAuthor id="77" name="史其淼" initials="史" lastIdx="1" clrIdx="0"/>
  <p:cmAuthor id="510" name="未知用户117" initials="未" lastIdx="0" clrIdx="0"/>
  <p:cmAuthor id="78" name="andrea_feng" initials="a" lastIdx="28" clrIdx="0"/>
  <p:cmAuthor id="511" name="未知用户139" initials="未" lastIdx="0" clrIdx="0"/>
  <p:cmAuthor id="512" name="加 林" initials="加" lastIdx="1" clrIdx="0"/>
  <p:cmAuthor id="517" name="王 一鸣" initials="王" lastIdx="1" clrIdx="0"/>
  <p:cmAuthor id="519" name="肖婧" initials="肖" lastIdx="7" clrIdx="0"/>
  <p:cmAuthor id="520" name="Well Li" initials="W" lastIdx="1" clrIdx="0"/>
  <p:cmAuthor id="521" name="任俊宣" initials="任" lastIdx="1" clrIdx="6"/>
  <p:cmAuthor id="522" name="未知用户188" initials="未" lastIdx="1" clrIdx="0"/>
  <p:cmAuthor id="523" name="未知用户189" initials="未" lastIdx="1" clrIdx="0"/>
  <p:cmAuthor id="524" name="未知用户165" initials="未" lastIdx="1" clrIdx="0"/>
  <p:cmAuthor id="525" name="未知用户166" initials="未" lastIdx="1" clrIdx="0"/>
  <p:cmAuthor id="526" name="未知用户167" initials="未" lastIdx="1" clrIdx="0"/>
  <p:cmAuthor id="94" name="zilong.li" initials="z" lastIdx="4" clrIdx="0"/>
  <p:cmAuthor id="527" name="未知用户168" initials="未" lastIdx="0" clrIdx="8"/>
  <p:cmAuthor id="528" name="未知用户169" initials="未" lastIdx="1" clrIdx="0"/>
  <p:cmAuthor id="529" name="未知用户170" initials="未" lastIdx="10" clrIdx="0"/>
  <p:cmAuthor id="97" name="ozg106" initials="o" lastIdx="1" clrIdx="92"/>
  <p:cmAuthor id="530" name="未知用户171" initials="未" lastIdx="1" clrIdx="0"/>
  <p:cmAuthor id="531" name="未知用户172" initials="未" lastIdx="2" clrIdx="0"/>
  <p:cmAuthor id="532" name="未知用户173" initials="未" lastIdx="1" clrIdx="0"/>
  <p:cmAuthor id="533" name="未知用户174" initials="未" lastIdx="0" clrIdx="0"/>
  <p:cmAuthor id="534" name="未知用户175" initials="未" lastIdx="1" clrIdx="0"/>
  <p:cmAuthor id="535" name="未知用户176" initials="未" lastIdx="0" clrIdx="0"/>
  <p:cmAuthor id="536" name="未知用户198" initials="未" lastIdx="0" clrIdx="0"/>
  <p:cmAuthor id="537" name="未知用户150" initials="未" lastIdx="1" clrIdx="0"/>
  <p:cmAuthor id="538" name="未知用户220" initials="未" lastIdx="1" clrIdx="0"/>
  <p:cmAuthor id="539" name="未知用户221" initials="未" lastIdx="1" clrIdx="0"/>
  <p:cmAuthor id="540" name="未知用户199" initials="未" lastIdx="0" clrIdx="1"/>
  <p:cmAuthor id="541" name="未知用户200" initials="未" lastIdx="2" clrIdx="0"/>
  <p:cmAuthor id="542" name="未知用户201" initials="未" lastIdx="11" clrIdx="1"/>
  <p:cmAuthor id="543" name="未知用户214" initials="未" lastIdx="1" clrIdx="0"/>
  <p:cmAuthor id="544" name="未知用户216" initials="未" lastIdx="1" clrIdx="0"/>
  <p:cmAuthor id="545" name="未知用户202" initials="未" lastIdx="2" clrIdx="0"/>
  <p:cmAuthor id="546" name="未知用户203" initials="未" lastIdx="15" clrIdx="0"/>
  <p:cmAuthor id="547" name="未知用户204" initials="未" lastIdx="1" clrIdx="0"/>
  <p:cmAuthor id="548" name="未知用户205" initials="未" lastIdx="7" clrIdx="0"/>
  <p:cmAuthor id="549" name="未知用户206" initials="未" lastIdx="1" clrIdx="0"/>
  <p:cmAuthor id="550" name="未知用户207" initials="未" lastIdx="1" clrIdx="0"/>
  <p:cmAuthor id="551" name="未知用户208" initials="未" lastIdx="1" clrIdx="0"/>
  <p:cmAuthor id="552" name="未知用户209" initials="未" lastIdx="2" clrIdx="0"/>
  <p:cmAuthor id="553" name="未知用户210" initials="未" lastIdx="0" clrIdx="0"/>
  <p:cmAuthor id="554" name="未知用户213" initials="未" lastIdx="1" clrIdx="2"/>
  <p:cmAuthor id="555" name="未知用户211" initials="未" lastIdx="1" clrIdx="0"/>
  <p:cmAuthor id="556" name="未知用户68" initials="未" lastIdx="1" clrIdx="0"/>
  <p:cmAuthor id="125" name="齐涛" initials="齐" lastIdx="1" clrIdx="0"/>
  <p:cmAuthor id="127" name="孟家兴" initials="孟" lastIdx="1" clrIdx="0"/>
  <p:cmAuthor id="129" name="Q Q" initials="Q" lastIdx="1" clrIdx="3"/>
  <p:cmAuthor id="130" name="cpic" initials="c" lastIdx="0" clrIdx="0"/>
  <p:cmAuthor id="563" name="allan" initials="a" lastIdx="1" clrIdx="0"/>
  <p:cmAuthor id="131" name="谷雨" initials="谷" lastIdx="1" clrIdx="0"/>
  <p:cmAuthor id="147" name="njlife" initials="n" lastIdx="2" clrIdx="0"/>
  <p:cmAuthor id="148" name="未知用户19" initials="未" lastIdx="3" clrIdx="0"/>
  <p:cmAuthor id="175" name="cuizijin01" initials="c" lastIdx="6" clrIdx="2"/>
  <p:cmAuthor id="178" name="未知用户52" initials="未" lastIdx="0" clrIdx="1"/>
  <p:cmAuthor id="198" name="tpxiao" initials="t" lastIdx="1" clrIdx="0"/>
  <p:cmAuthor id="199" name="Author" initials="A" lastIdx="0" clrIdx="2"/>
  <p:cmAuthor id="200" name="zhouyangfan" initials="z" lastIdx="0" clrIdx="0"/>
  <p:cmAuthor id="201" name="邓蓉榕" initials="邓" lastIdx="1" clrIdx="0"/>
  <p:cmAuthor id="202" name="b1487" initials="b" lastIdx="1" clrIdx="0"/>
  <p:cmAuthor id="203" name="张博" initials="张" lastIdx="1" clrIdx="0"/>
  <p:cmAuthor id="204" name="deeplm" initials="d" lastIdx="1" clrIdx="0"/>
  <p:cmAuthor id="205" name="Zhou Xuanjun" initials="Z" lastIdx="1" clrIdx="0"/>
  <p:cmAuthor id="206" name="M7100z-win7" initials="M" lastIdx="1" clrIdx="6"/>
  <p:cmAuthor id="207" name="Kingsoft" initials="K" lastIdx="2" clrIdx="0"/>
  <p:cmAuthor id="208" name="пользователь Microsoft Office" initials="п" lastIdx="1" clrIdx="0"/>
  <p:cmAuthor id="209" name="li chen" initials="lc" lastIdx="2" clrIdx="34"/>
  <p:cmAuthor id="210" name="Dell" initials="D" lastIdx="0" clrIdx="0"/>
  <p:cmAuthor id="211" name="李 斌" initials="李" lastIdx="3" clrIdx="0"/>
  <p:cmAuthor id="212" name="zhiqi" initials="z" lastIdx="1" clrIdx="2"/>
  <p:cmAuthor id="214" name="xt256.com" initials="x" lastIdx="1" clrIdx="0"/>
  <p:cmAuthor id="215" name="jiansheng li" initials="j" lastIdx="0" clrIdx="0"/>
  <p:cmAuthor id="219" name="acer" initials="a" lastIdx="1" clrIdx="0"/>
  <p:cmAuthor id="220" name="冯敏" initials="冯" lastIdx="1" clrIdx="0"/>
  <p:cmAuthor id="223" name="贾彬彬" initials="贾" lastIdx="1" clrIdx="0"/>
  <p:cmAuthor id="225" name="未知用户42" initials="未" lastIdx="1" clrIdx="15"/>
  <p:cmAuthor id="226" name="spring_ren" initials="s" lastIdx="2" clrIdx="1"/>
  <p:cmAuthor id="228" name="xuqing" initials="x" lastIdx="4" clrIdx="0"/>
  <p:cmAuthor id="229" name="未知用户34" initials="未" lastIdx="1" clrIdx="1"/>
  <p:cmAuthor id="230" name="未知用户25" initials="未" lastIdx="8" clrIdx="0"/>
  <p:cmAuthor id="231" name="Charlotte Williams" initials="C" lastIdx="1" clrIdx="8"/>
  <p:cmAuthor id="232" name="未知用户48" initials="未" lastIdx="20" clrIdx="0"/>
  <p:cmAuthor id="233" name="Jason Cheung" initials="J" lastIdx="0" clrIdx="0"/>
  <p:cmAuthor id="234" name="陈希(寿险一元培训部)" initials="陈" lastIdx="1" clrIdx="0"/>
  <p:cmAuthor id="237" name="Microsoft 帐户" initials="M" lastIdx="1" clrIdx="0"/>
  <p:cmAuthor id="238" name="未知用户35" initials="未" lastIdx="4" clrIdx="6"/>
  <p:cmAuthor id="243" name="Poseidon" initials="P" lastIdx="1" clrIdx="0"/>
  <p:cmAuthor id="244" name="未知用户45" initials="未" lastIdx="1" clrIdx="0"/>
  <p:cmAuthor id="245" name="sun frank" initials="s" lastIdx="1" clrIdx="0"/>
  <p:cmAuthor id="246" name="鱼 飞" initials="鱼" lastIdx="2" clrIdx="0"/>
  <p:cmAuthor id="247" name="sdlife" initials="s" lastIdx="3" clrIdx="1"/>
  <p:cmAuthor id="249" name="李昕玫" initials="李" lastIdx="1" clrIdx="0"/>
  <p:cmAuthor id="250" name="lianxing liao" initials="l" lastIdx="1" clrIdx="0"/>
  <p:cmAuthor id="251" name="未知用户" initials="未" lastIdx="1" clrIdx="0"/>
  <p:cmAuthor id="252" name="yangysh" initials="y" lastIdx="1" clrIdx="0"/>
  <p:cmAuthor id="255" name="袁缘" initials="袁" lastIdx="0" clrIdx="0"/>
  <p:cmAuthor id="257" name="yu Grover" initials="y" lastIdx="1" clrIdx="1"/>
  <p:cmAuthor id="258" name="李晨曦" initials="李" lastIdx="14" clrIdx="0"/>
  <p:cmAuthor id="259" name="Bonan Qi" initials="B" lastIdx="43" clrIdx="0"/>
  <p:cmAuthor id="260" name="yaoxiaojun" initials="y" lastIdx="1" clrIdx="0"/>
  <p:cmAuthor id="262" name="朱雪松" initials="朱" lastIdx="2" clrIdx="2"/>
  <p:cmAuthor id="264" name="史璐瑶" initials="史" lastIdx="1" clrIdx="23"/>
  <p:cmAuthor id="268" name="Vagun Vagun" initials="V" lastIdx="1" clrIdx="0"/>
  <p:cmAuthor id="2000" name="张静_QZZvv2Aj" initials="authorId_625078060" lastIdx="1658295" clrIdx="95"/>
  <p:cmAuthor id="269" name="李秋静" initials="李" lastIdx="1" clrIdx="1"/>
  <p:cmAuthor id="2001" name="陈培思" initials="陈培思" lastIdx="1" clrIdx="96"/>
  <p:cmAuthor id="270" name="陈林" initials="陈" lastIdx="1" clrIdx="0"/>
  <p:cmAuthor id="272" name="张梦莞" initials="张" lastIdx="1" clrIdx="27"/>
  <p:cmAuthor id="273" name="可臣 王" initials="可" lastIdx="2" clrIdx="0"/>
  <p:cmAuthor id="274" name="qqqqq" initials="q" lastIdx="2" clrIdx="0"/>
  <p:cmAuthor id="280" name="86139" initials="8" lastIdx="1" clrIdx="0"/>
  <p:cmAuthor id="285" name="lixun" initials="l" lastIdx="0" clrIdx="16"/>
  <p:cmAuthor id="286" name="Isabella" initials="I" lastIdx="4" clrIdx="4"/>
  <p:cmAuthor id="287" name="KK Yoda" initials="K" lastIdx="1" clrIdx="10"/>
  <p:cmAuthor id="288" name="未知用户36" initials="未" lastIdx="10" clrIdx="0"/>
  <p:cmAuthor id="289" name="未知用户148" initials="未" lastIdx="1" clrIdx="0"/>
  <p:cmAuthor id="290" name="未知用户163" initials="未" lastIdx="1" clrIdx="0"/>
  <p:cmAuthor id="291" name="未知用户151" initials="未" lastIdx="0" clrIdx="1"/>
  <p:cmAuthor id="292" name="未知用户152" initials="未" lastIdx="3" clrIdx="0"/>
  <p:cmAuthor id="293" name="未知用户164" initials="未" lastIdx="0" clrIdx="1"/>
  <p:cmAuthor id="294" name="未知用户153" initials="未" lastIdx="2" clrIdx="0"/>
  <p:cmAuthor id="295" name="未知用户154" initials="未" lastIdx="1" clrIdx="0"/>
  <p:cmAuthor id="296" name="未知用户155" initials="未" lastIdx="2" clrIdx="0"/>
  <p:cmAuthor id="297" name="未知用户156" initials="未" lastIdx="15" clrIdx="0"/>
  <p:cmAuthor id="298" name="未知用户157" initials="未" lastIdx="1" clrIdx="0"/>
  <p:cmAuthor id="299" name="未知用户158" initials="未" lastIdx="7" clrIdx="0"/>
  <p:cmAuthor id="300" name="未知用户159" initials="未" lastIdx="1" clrIdx="0"/>
  <p:cmAuthor id="301" name="未知用户160" initials="未" lastIdx="1" clrIdx="0"/>
  <p:cmAuthor id="302" name="未知用户161" initials="未" lastIdx="1" clrIdx="0"/>
  <p:cmAuthor id="303" name="未知用户162" initials="未" lastIdx="2" clrIdx="0"/>
  <p:cmAuthor id="304" name="未知用户149" initials="未" lastIdx="0" clrIdx="0"/>
  <p:cmAuthor id="305" name="未知用户146" initials="未" lastIdx="1" clrIdx="21"/>
  <p:cmAuthor id="306" name="未知用户147" initials="未" lastIdx="1" clrIdx="0"/>
  <p:cmAuthor id="307" name="未知用户37" initials="未" lastIdx="1" clrIdx="2"/>
  <p:cmAuthor id="310" name="刘仕俭" initials="刘" lastIdx="1" clrIdx="0"/>
  <p:cmAuthor id="311" name="Changing Zhuang" initials="C" lastIdx="1" clrIdx="1"/>
  <p:cmAuthor id="312" name="未知用户177" initials="未" lastIdx="7" clrIdx="0"/>
  <p:cmAuthor id="313" name="未知用户178" initials="未" lastIdx="7" clrIdx="0"/>
  <p:cmAuthor id="747" name="wenle369@sina.com" initials="w" lastIdx="1" clrIdx="0"/>
  <p:cmAuthor id="314" name="未知用户179" initials="未" lastIdx="1" clrIdx="0"/>
  <p:cmAuthor id="315" name="未知用户180" initials="未" lastIdx="0" clrIdx="0"/>
  <p:cmAuthor id="316" name="未知用户181" initials="未" lastIdx="0" clrIdx="1"/>
  <p:cmAuthor id="317" name="未知用户182" initials="未" lastIdx="1" clrIdx="0"/>
  <p:cmAuthor id="318" name="未知用户183" initials="未" lastIdx="1" clrIdx="0"/>
  <p:cmAuthor id="319" name="未知用户184" initials="未" lastIdx="2" clrIdx="0"/>
  <p:cmAuthor id="320" name="未知用户187" initials="未" lastIdx="0" clrIdx="0"/>
  <p:cmAuthor id="321" name="未知用户185" initials="未" lastIdx="1" clrIdx="21"/>
  <p:cmAuthor id="322" name="未知用户186" initials="未" lastIdx="1" clrIdx="0"/>
  <p:cmAuthor id="755" name="未知用户418" initials="未" lastIdx="1" clrIdx="0"/>
  <p:cmAuthor id="323" name="哒哒 熊猫" initials="哒" lastIdx="1" clrIdx="0"/>
  <p:cmAuthor id="756" name="未知用户271" initials="未" lastIdx="1" clrIdx="0"/>
  <p:cmAuthor id="324" name="Yun-Ting Tseng" initials="Y" lastIdx="7" clrIdx="0"/>
  <p:cmAuthor id="325" name="Miss 豆" initials="M" lastIdx="0" clrIdx="0"/>
  <p:cmAuthor id="326" name="G" initials="G" lastIdx="1" clrIdx="22"/>
  <p:cmAuthor id="330" name="未知用户108" initials="未" lastIdx="1" clrIdx="0"/>
  <p:cmAuthor id="331" name="未知用户72" initials="未" lastIdx="2" clrIdx="0"/>
  <p:cmAuthor id="332" name="未知用户73" initials="未" lastIdx="1" clrIdx="0"/>
  <p:cmAuthor id="333" name="未知用户74" initials="未" lastIdx="0" clrIdx="0"/>
  <p:cmAuthor id="334" name="未知用户110" initials="未" lastIdx="14" clrIdx="0"/>
  <p:cmAuthor id="335" name="未知用户77" initials="未" lastIdx="2" clrIdx="0"/>
  <p:cmAuthor id="336" name="未知用户65" initials="未" lastIdx="1" clrIdx="0"/>
  <p:cmAuthor id="338" name="百里 长青" initials="百" lastIdx="1" clrIdx="0"/>
  <p:cmAuthor id="340" name="zhaoby01" initials="z" lastIdx="2" clrIdx="6"/>
  <p:cmAuthor id="341" name="Lydia" initials="L" lastIdx="1" clrIdx="0"/>
  <p:cmAuthor id="348" name="中星 叶" initials="中" lastIdx="1" clrIdx="22"/>
  <p:cmAuthor id="349" name="Dizzy" initials="D" lastIdx="3" clrIdx="0"/>
  <p:cmAuthor id="350" name="倚海听风" initials="倚" lastIdx="1" clrIdx="21"/>
  <p:cmAuthor id="351" name="CodonMedical" initials="C" lastIdx="109" clrIdx="2"/>
  <p:cmAuthor id="352" name="Yvonne Lin" initials="Y" lastIdx="35" clrIdx="3"/>
  <p:cmAuthor id="353" name="Gallivan, John-Paul {MDAO~Basel}" initials="G" lastIdx="4" clrIdx="4"/>
  <p:cmAuthor id="354" name="Helms, Hans-Joachim {MDBA~Basel}" initials="H" lastIdx="36" clrIdx="5"/>
  <p:cmAuthor id="355" name="Codon Medical" initials="C" lastIdx="57" clrIdx="6"/>
  <p:cmAuthor id="356" name="Petersen, Jenny {MDBD~South San Francisco}" initials="P" lastIdx="4" clrIdx="7"/>
  <p:cmAuthor id="357" name="刘风香" initials="刘" lastIdx="5" clrIdx="20"/>
  <p:cmAuthor id="358" name="feng wei" initials="f" lastIdx="1" clrIdx="0"/>
  <p:cmAuthor id="359" name="Meredith Kalish" initials="M" lastIdx="19" clrIdx="10"/>
  <p:cmAuthor id="360" name="Mary Beattie" initials="M" lastIdx="11" clrIdx="11"/>
  <p:cmAuthor id="361" name="Melanie Smitt" initials="M" lastIdx="33" clrIdx="12"/>
  <p:cmAuthor id="362" name="Andrea Michels" initials="A" lastIdx="13" clrIdx="13"/>
  <p:cmAuthor id="363" name="Daniel Clyde (HI)" initials="D" lastIdx="24" clrIdx="0"/>
  <p:cmAuthor id="364" name="Fitzpatrick, Nicole {MGAO~Basel}" initials="F" lastIdx="16" clrIdx="1"/>
  <p:cmAuthor id="365" name="Kate Rijnen" initials="K" lastIdx="11" clrIdx="2"/>
  <p:cmAuthor id="366" name="Mark McGregor (HI)" initials="M" lastIdx="33" clrIdx="3"/>
  <p:cmAuthor id="367" name="Machackova, Zuzana {MDAO~Basel}" initials="M" lastIdx="37" clrIdx="5"/>
  <p:cmAuthor id="368" name="Franca, Ryan {MDAO~Basel}" initials="F" lastIdx="6" clrIdx="6"/>
  <p:cmAuthor id="369" name="Bart Baranowski (HI)" initials="B" lastIdx="16" clrIdx="7"/>
  <p:cmAuthor id="370" name="Helen Keyworth (HI)" initials="H" lastIdx="77" clrIdx="8"/>
  <p:cmAuthor id="371" name="Louise Adamson (HI)" initials="L" lastIdx="173" clrIdx="9"/>
  <p:cmAuthor id="372" name="Andrew Moss (HI)" initials="A" lastIdx="10" clrIdx="10"/>
  <p:cmAuthor id="373" name="David Morgan (HI)" initials="D" lastIdx="17" clrIdx="11"/>
  <p:cmAuthor id="374" name="Kate Sillitoe (HI)" initials="K" lastIdx="4" clrIdx="12"/>
  <p:cmAuthor id="375" name="孟轩君" initials="孟" lastIdx="2" clrIdx="0"/>
  <p:cmAuthor id="376" name="hpguan" initials="h" lastIdx="27" clrIdx="0"/>
  <p:cmAuthor id="377" name="甘源" initials="甘" lastIdx="4" clrIdx="0"/>
  <p:cmAuthor id="378" name="fengyuan03" initials="f" lastIdx="11" clrIdx="1"/>
  <p:cmAuthor id="379" name="何富军" initials="何" lastIdx="1" clrIdx="0"/>
  <p:cmAuthor id="380" name="闫秀丽" initials="闫" lastIdx="0" clrIdx="0"/>
  <p:cmAuthor id="381" name="fafa" initials="f" lastIdx="2" clrIdx="1"/>
  <p:cmAuthor id="383" name="qatr130" initials="q" lastIdx="1" clrIdx="0"/>
  <p:cmAuthor id="384" name="xusha" initials="x" lastIdx="1" clrIdx="2"/>
  <p:cmAuthor id="389" name="李 东科" initials="李" lastIdx="1" clrIdx="35"/>
  <p:cmAuthor id="395" name="袁正海" initials="袁" lastIdx="1" clrIdx="0"/>
  <p:cmAuthor id="401" name="未知用户84" initials="未" lastIdx="1" clrIdx="0"/>
  <p:cmAuthor id="402" name="think" initials="t" lastIdx="1" clrIdx="0"/>
  <p:cmAuthor id="404" name="未知用户87" initials="未" lastIdx="8" clrIdx="0"/>
  <p:cmAuthor id="405" name="未知用户88" initials="未" lastIdx="1" clrIdx="0"/>
  <p:cmAuthor id="406" name="未知用户89" initials="未" lastIdx="1" clrIdx="0"/>
  <p:cmAuthor id="407" name="未知用户90" initials="未" lastIdx="1" clrIdx="0"/>
  <p:cmAuthor id="411" name="未知用户95" initials="未" lastIdx="1" clrIdx="0"/>
  <p:cmAuthor id="412" name="未知用户96" initials="未" lastIdx="0" clrIdx="1"/>
  <p:cmAuthor id="413" name="过 去" initials="过" lastIdx="1" clrIdx="0"/>
  <p:cmAuthor id="415" name="miaott" initials="m" lastIdx="0" clrIdx="195"/>
  <p:cmAuthor id="419" name="未知用户75" initials="未" lastIdx="0" clrIdx="0"/>
  <p:cmAuthor id="420" name="未知用户76" initials="未" lastIdx="1" clrIdx="0"/>
  <p:cmAuthor id="757" name="阿坤" initials="阿" lastIdx="1" clrIdx="756"/>
  <p:cmAuthor id="758" name="用户" initials="用" lastIdx="1" clrIdx="0"/>
  <p:cmAuthor id="759" name="张逸晨" initials="张" lastIdx="1" clrIdx="0"/>
  <p:cmAuthor id="760" name="sizx" initials="s" lastIdx="2" clrIdx="759"/>
  <p:cmAuthor id="762" name="张洁01-lhq" initials="张" lastIdx="3" clrIdx="0"/>
  <p:cmAuthor id="763" name="池依曼" initials="池" lastIdx="2" clrIdx="72"/>
  <p:cmAuthor id="764" name="未知用户219" initials="未" lastIdx="3" clrIdx="0"/>
  <p:cmAuthor id="765" name="未知用户230" initials="未" lastIdx="2" clrIdx="0"/>
  <p:cmAuthor id="766" name="未知用户231" initials="未" lastIdx="1" clrIdx="0"/>
  <p:cmAuthor id="767" name="未知用户232" initials="未" lastIdx="1" clrIdx="0"/>
  <p:cmAuthor id="768" name="未知用户237" initials="未" lastIdx="7" clrIdx="0"/>
  <p:cmAuthor id="769" name="未知用户226" initials="未" lastIdx="1" clrIdx="0"/>
  <p:cmAuthor id="770" name="亚运 曹" initials="亚" lastIdx="3" clrIdx="2"/>
  <p:cmAuthor id="772" name="张正明" initials="张" lastIdx="1" clrIdx="0"/>
  <p:cmAuthor id="773" name="FANG SUN" initials="F" lastIdx="2" clrIdx="4"/>
  <p:cmAuthor id="774" name="富德生命人寿" initials="富" lastIdx="1" clrIdx="0"/>
  <p:cmAuthor id="776" name="未知用户416" initials="未" lastIdx="1" clrIdx="0"/>
  <p:cmAuthor id="777" name="未知用户404" initials="未" lastIdx="15" clrIdx="0"/>
  <p:cmAuthor id="778" name="未知用户408" initials="未" lastIdx="1" clrIdx="1"/>
  <p:cmAuthor id="779" name="未知用户409" initials="未" lastIdx="7" clrIdx="0"/>
  <p:cmAuthor id="780" name="未知用户412" initials="未" lastIdx="0" clrIdx="1"/>
  <p:cmAuthor id="781" name="未知用户413" initials="未" lastIdx="1" clrIdx="0"/>
  <p:cmAuthor id="782" name="未知用户414" initials="未" lastIdx="1" clrIdx="0"/>
  <p:cmAuthor id="26" name="马纪梅" initials="马" lastIdx="2" clrIdx="0"/>
  <p:cmAuthor id="783" name="未知用户415" initials="未" lastIdx="1" clrIdx="0"/>
  <p:cmAuthor id="784" name="未知用户215" initials="未" lastIdx="0" clrIdx="0"/>
  <p:cmAuthor id="785" name="未知用户217" initials="未" lastIdx="0" clrIdx="0"/>
  <p:cmAuthor id="786" name="未知用户261" initials="未" lastIdx="0" clrIdx="0"/>
  <p:cmAuthor id="787" name="未知用户371" initials="未" lastIdx="1" clrIdx="0"/>
  <p:cmAuthor id="788" name="未知用户370" initials="未" lastIdx="1" clrIdx="0"/>
  <p:cmAuthor id="789" name="未知用户347" initials="未" lastIdx="10" clrIdx="0"/>
  <p:cmAuthor id="790" name="未知用户348" initials="未" lastIdx="1" clrIdx="0"/>
  <p:cmAuthor id="791" name="未知用户286" initials="未" lastIdx="1" clrIdx="0"/>
  <p:cmAuthor id="792" name="未知用户373" initials="未" lastIdx="2" clrIdx="0"/>
  <p:cmAuthor id="793" name="未知用户350" initials="未" lastIdx="1" clrIdx="0"/>
  <p:cmAuthor id="794" name="未知用户218" initials="未" lastIdx="0" clrIdx="0"/>
  <p:cmAuthor id="795" name="未知用户351" initials="未" lastIdx="1" clrIdx="0"/>
  <p:cmAuthor id="796" name="未知用户352" initials="未" lastIdx="1" clrIdx="1"/>
  <p:cmAuthor id="797" name="未知用户353" initials="未" lastIdx="7" clrIdx="0"/>
  <p:cmAuthor id="798" name="未知用户354" initials="未" lastIdx="3" clrIdx="0"/>
  <p:cmAuthor id="799" name="未知用户355" initials="未" lastIdx="1" clrIdx="0"/>
  <p:cmAuthor id="800" name="未知用户356" initials="未" lastIdx="0" clrIdx="0"/>
  <p:cmAuthor id="801" name="未知用户378" initials="未" lastIdx="1" clrIdx="0"/>
  <p:cmAuthor id="802" name="未知用户357" initials="未" lastIdx="9" clrIdx="0"/>
  <p:cmAuthor id="803" name="未知用户362" initials="未" lastIdx="1" clrIdx="0"/>
  <p:cmAuthor id="804" name="未知用户363" initials="未" lastIdx="0" clrIdx="0"/>
  <p:cmAuthor id="805" name="未知用户374" initials="未" lastIdx="1" clrIdx="0"/>
  <p:cmAuthor id="806" name="未知用户375" initials="未" lastIdx="1" clrIdx="0"/>
  <p:cmAuthor id="807" name="未知用户369" initials="未" lastIdx="2" clrIdx="0"/>
  <p:cmAuthor id="808" name="未知用户376" initials="未" lastIdx="22" clrIdx="0"/>
  <p:cmAuthor id="809" name="未知用户377" initials="未" lastIdx="1" clrIdx="0"/>
  <p:cmAuthor id="810" name="未知用户372" initials="未" lastIdx="1" clrIdx="1"/>
  <p:cmAuthor id="814" name="未知用户466" initials="未" lastIdx="3" clrIdx="0"/>
  <p:cmAuthor id="815" name="未知用户460" initials="未" lastIdx="1" clrIdx="0"/>
  <p:cmAuthor id="816" name="未知用户454" initials="未" lastIdx="2" clrIdx="0"/>
  <p:cmAuthor id="817" name="未知用户461" initials="未" lastIdx="0" clrIdx="0"/>
  <p:cmAuthor id="818" name="未知用户455" initials="未" lastIdx="1" clrIdx="0"/>
  <p:cmAuthor id="819" name="未知用户462" initials="未" lastIdx="10" clrIdx="0"/>
  <p:cmAuthor id="820" name="未知用户465" initials="未" lastIdx="1" clrIdx="5"/>
  <p:cmAuthor id="821" name="未知用户457" initials="未" lastIdx="1" clrIdx="0"/>
  <p:cmAuthor id="822" name="未知用户450" initials="未" lastIdx="0" clrIdx="0"/>
  <p:cmAuthor id="823" name="未知用户463" initials="未" lastIdx="1" clrIdx="18"/>
  <p:cmAuthor id="824" name="未知用户467" initials="未" lastIdx="0" clrIdx="0"/>
  <p:cmAuthor id="825" name="未知用户468" initials="未" lastIdx="1" clrIdx="0"/>
  <p:cmAuthor id="826" name="未知用户469" initials="未" lastIdx="1" clrIdx="0"/>
  <p:cmAuthor id="827" name="未知用户458" initials="未" lastIdx="2" clrIdx="0"/>
  <p:cmAuthor id="828" name="未知用户470" initials="未" lastIdx="1" clrIdx="0"/>
  <p:cmAuthor id="829" name="未知用户471" initials="未" lastIdx="1" clrIdx="0"/>
  <p:cmAuthor id="830" name="未知用户472" initials="未" lastIdx="1" clrIdx="0"/>
  <p:cmAuthor id="831" name="未知用户473" initials="未" lastIdx="4" clrIdx="0"/>
  <p:cmAuthor id="832" name="未知用户235" initials="未" lastIdx="0" clrIdx="1"/>
  <p:cmAuthor id="833" name="未知用户453" initials="未" lastIdx="1" clrIdx="0"/>
  <p:cmAuthor id="834" name="未知用户474" initials="未" lastIdx="0" clrIdx="0"/>
  <p:cmAuthor id="835" name="未知用户475" initials="未" lastIdx="0" clrIdx="0"/>
  <p:cmAuthor id="836" name="未知用户476" initials="未" lastIdx="1" clrIdx="0"/>
  <p:cmAuthor id="837" name="未知用户459" initials="未" lastIdx="1" clrIdx="1"/>
  <p:cmAuthor id="838" name="未知用户489" initials="未" lastIdx="1" clrIdx="0"/>
  <p:cmAuthor id="839" name="未知用户488" initials="未" lastIdx="10" clrIdx="0"/>
  <p:cmAuthor id="840" name="未知用户490" initials="未" lastIdx="1" clrIdx="0"/>
  <p:cmAuthor id="841" name="未知用户477" initials="未" lastIdx="2" clrIdx="0"/>
  <p:cmAuthor id="842" name="未知用户478" initials="未" lastIdx="1" clrIdx="0"/>
  <p:cmAuthor id="843" name="未知用户479" initials="未" lastIdx="0" clrIdx="8"/>
  <p:cmAuthor id="844" name="未知用户480" initials="未" lastIdx="1" clrIdx="0"/>
  <p:cmAuthor id="845" name="未知用户481" initials="未" lastIdx="10" clrIdx="0"/>
  <p:cmAuthor id="846" name="未知用户482" initials="未" lastIdx="1" clrIdx="0"/>
  <p:cmAuthor id="847" name="未知用户483" initials="未" lastIdx="1" clrIdx="0"/>
  <p:cmAuthor id="848" name="未知用户484" initials="未" lastIdx="1" clrIdx="0"/>
  <p:cmAuthor id="849" name="未知用户485" initials="未" lastIdx="1" clrIdx="0"/>
  <p:cmAuthor id="850" name="未知用户486" initials="未" lastIdx="0" clrIdx="0"/>
  <p:cmAuthor id="851" name="未知用户452" initials="未" lastIdx="2" clrIdx="0"/>
  <p:cmAuthor id="852" name="未知用户456" initials="未" lastIdx="1" clrIdx="0"/>
  <p:cmAuthor id="853" name="未知用户464" initials="未" lastIdx="0" clrIdx="0"/>
  <p:cmAuthor id="854" name="未知用户487" initials="未" lastIdx="0" clrIdx="0"/>
  <p:cmAuthor id="858" name="袁广涛" initials="袁" lastIdx="2" clrIdx="0"/>
  <p:cmAuthor id="860" name="ZXAGX@outlook.com" initials="Z" lastIdx="1" clrIdx="138"/>
  <p:cmAuthor id="861" name="seki" initials="s" lastIdx="1" clrIdx="0"/>
  <p:cmAuthor id="863" name="daliang xu" initials="d" lastIdx="1" clrIdx="0"/>
  <p:cmAuthor id="864" name="刘凯欣" initials="刘" lastIdx="2" clrIdx="0"/>
  <p:cmAuthor id="865" name="3930" initials="3" lastIdx="1" clrIdx="24"/>
  <p:cmAuthor id="866" name="Bo" initials="B" lastIdx="1" clrIdx="93"/>
  <p:cmAuthor id="868" name="李昀东" initials="李" lastIdx="1" clrIdx="0"/>
  <p:cmAuthor id="869" name="liuhao24" initials="l" lastIdx="2" clrIdx="0"/>
  <p:cmAuthor id="870" name="理者" initials="理" lastIdx="2" clrIdx="0"/>
  <p:cmAuthor id="871" name="闪电杰尼" initials="闪" lastIdx="1" clrIdx="870"/>
  <p:cmAuthor id="872" name="翔宇" initials="翔" lastIdx="1" clrIdx="19"/>
  <p:cmAuthor id="873" name="t-1i-caiwu" initials="t" lastIdx="2" clrIdx="0"/>
  <p:cmAuthor id="874" name="zhaoyue46" initials="z" lastIdx="6" clrIdx="0"/>
  <p:cmAuthor id="875" name="余森" initials="余" lastIdx="1" clrIdx="449"/>
  <p:cmAuthor id="876" name="未知用户111" initials="未" lastIdx="2" clrIdx="0"/>
  <p:cmAuthor id="877" name="19916" initials="1" lastIdx="1" clrIdx="876"/>
  <p:cmAuthor id="878" name="未知用户113" initials="未" lastIdx="1" clrIdx="0"/>
  <p:cmAuthor id="881" name="谢 东林" initials="谢" lastIdx="1" clrIdx="120"/>
  <p:cmAuthor id="882" name="郑由星_外网" initials="郑" lastIdx="0" clrIdx="0"/>
  <p:cmAuthor id="883" name="dellwin" initials="d" lastIdx="5" clrIdx="0"/>
  <p:cmAuthor id="884" name="未知用户410" initials="未" lastIdx="1" clrIdx="0"/>
  <p:cmAuthor id="888" name="ae2000" initials="a" lastIdx="1" clrIdx="0"/>
  <p:cmAuthor id="890" name="赵生杰" initials="赵" lastIdx="1" clrIdx="0"/>
  <p:cmAuthor id="891" name="yuxue" initials="y" lastIdx="1" clrIdx="3"/>
  <p:cmAuthor id="892" name="Abel" initials="A" lastIdx="1" clrIdx="0"/>
  <p:cmAuthor id="893" name="xq" initials="x" lastIdx="2" clrIdx="11"/>
  <p:cmAuthor id="896" name="hasee" initials="h" lastIdx="1" clrIdx="0"/>
  <p:cmAuthor id="909" name="tk-taiyuan" initials="t" lastIdx="1" clrIdx="741"/>
  <p:cmAuthor id="910" name="chenzheng4" initials="c" lastIdx="1" clrIdx="22"/>
  <p:cmAuthor id="912" name="郄 琰" initials="郄" lastIdx="1" clrIdx="0"/>
  <p:cmAuthor id="914" name="Saku Uchikawa" initials="S" lastIdx="11" clrIdx="0"/>
  <p:cmAuthor id="917" name="z cl" initials="z" lastIdx="8" clrIdx="0"/>
  <p:cmAuthor id="918" name="liuys40" initials="l" lastIdx="1" clrIdx="3"/>
  <p:cmAuthor id="919" name="刘 帅" initials="刘" lastIdx="1" clrIdx="0"/>
  <p:cmAuthor id="920" name="martin" initials="m" lastIdx="0" clrIdx="2"/>
  <p:cmAuthor id="921" name="qin yu" initials="q" lastIdx="2" clrIdx="4"/>
  <p:cmAuthor id="924" name="李建阳（内蒙古英才管培生）" initials="李" lastIdx="2" clrIdx="0"/>
  <p:cmAuthor id="925" name="马靖松" initials="马" lastIdx="1" clrIdx="0"/>
  <p:cmAuthor id="926" name="pingchangxin@outlook.com LI" initials="p" lastIdx="5" clrIdx="0"/>
  <p:cmAuthor id="927" name="张晓燕(内蒙古巴彦淖尔)" initials="张" lastIdx="1" clrIdx="0"/>
  <p:cmAuthor id="928" name="王凯" initials="王" lastIdx="1" clrIdx="0"/>
  <p:cmAuthor id="929" name="沈琪-pbj" initials="沈" lastIdx="1" clrIdx="0"/>
  <p:cmAuthor id="932" name="LUO CHENG" initials="L" lastIdx="1" clrIdx="0"/>
  <p:cmAuthor id="933" name="scx" initials="s" lastIdx="1" clrIdx="0"/>
  <p:cmAuthor id="934" name="shenyanning-001" initials="s" lastIdx="8" clrIdx="0"/>
  <p:cmAuthor id="935" name="lipengfei01111@outlook.com" initials="l" lastIdx="1" clrIdx="0"/>
  <p:cmAuthor id="937" name="Evander Wan" initials="E" lastIdx="7" clrIdx="1"/>
  <p:cmAuthor id="939" name="Simon Camp" initials="S" lastIdx="1" clrIdx="0"/>
  <p:cmAuthor id="940" name="郭佳宏" initials="郭" lastIdx="1" clrIdx="0"/>
  <p:cmAuthor id="941" name="王书珍" initials="王" lastIdx="1" clrIdx="1"/>
  <p:cmAuthor id="942" name="何兴胜" initials="何" lastIdx="3" clrIdx="0"/>
  <p:cmAuthor id="944" name="hh" initials="h" lastIdx="1" clrIdx="0"/>
  <p:cmAuthor id="945" name="273839920@qq.com" initials="2" lastIdx="1" clrIdx="0"/>
  <p:cmAuthor id="948" name="Hope0187" initials="H" lastIdx="1" clrIdx="6"/>
  <p:cmAuthor id="950" name="舒迪" initials="舒" lastIdx="2" clrIdx="0"/>
  <p:cmAuthor id="951" name="James Conard" initials="J" lastIdx="3" clrIdx="0"/>
  <p:cmAuthor id="952" name="张 美红" initials="张" lastIdx="1" clrIdx="120"/>
  <p:cmAuthor id="953" name="8613607323127" initials="8" lastIdx="1" clrIdx="196"/>
  <p:cmAuthor id="955" name="盛红" initials="盛" lastIdx="0" clrIdx="0"/>
  <p:cmAuthor id="956" name="hanwen luo" initials="h" lastIdx="1" clrIdx="33"/>
  <p:cmAuthor id="957" name="Cpic" initials="C" lastIdx="0" clrIdx="0"/>
  <p:cmAuthor id="959" name="小田" initials="小" lastIdx="1" clrIdx="0"/>
  <p:cmAuthor id="960" name="刘 念" initials="刘" lastIdx="2" clrIdx="35"/>
  <p:cmAuthor id="961" name="Wangzhi gang" initials="W" lastIdx="1" clrIdx="0"/>
  <p:cmAuthor id="963" name="张 凯" initials="张" lastIdx="1" clrIdx="34"/>
  <p:cmAuthor id="964" name="喰?" initials="喰" lastIdx="20" clrIdx="0"/>
  <p:cmAuthor id="965" name="CNTP" initials="C" lastIdx="2" clrIdx="118"/>
  <p:cmAuthor id="966" name="李柯然" initials="李" lastIdx="1" clrIdx="0"/>
  <p:cmAuthor id="967" name="LENOVO" initials="L" lastIdx="1" clrIdx="0"/>
  <p:cmAuthor id="968" name="li hw" initials="l" lastIdx="1" clrIdx="36"/>
  <p:cmAuthor id="969" name="王玉" initials="王" lastIdx="1" clrIdx="0"/>
  <p:cmAuthor id="970" name="Ming Zuo" initials="M" lastIdx="1" clrIdx="0"/>
  <p:cmAuthor id="971" name="FR" initials="F" lastIdx="1" clrIdx="93"/>
  <p:cmAuthor id="972" name="Office User" initials="O" lastIdx="1" clrIdx="94"/>
  <p:cmAuthor id="216" name="beilei.mao001" initials="b" lastIdx="1" clrIdx="0"/>
  <p:cmAuthor id="973" name="张星-lgd" initials="张" lastIdx="5" clrIdx="0"/>
  <p:cmAuthor id="974" name="dreamsummit" initials="d" lastIdx="1" clrIdx="0"/>
  <p:cmAuthor id="975" name="张 博" initials="张" lastIdx="1" clrIdx="0"/>
  <p:cmAuthor id="976" name="LS" initials="L" lastIdx="1" clrIdx="0"/>
  <p:cmAuthor id="977" name="McGlasson, Louise" initials="M" lastIdx="6" clrIdx="0"/>
  <p:cmAuthor id="978" name="Morgan, Aaron" initials="M" lastIdx="3" clrIdx="1"/>
  <p:cmAuthor id="222" name="赵永倩" initials="赵" lastIdx="1" clrIdx="31"/>
  <p:cmAuthor id="979" name="weige" initials="w" lastIdx="2" clrIdx="0"/>
  <p:cmAuthor id="981" name="李 俊琦" initials="李" lastIdx="1" clrIdx="0"/>
  <p:cmAuthor id="982" name="沈 鹤" initials="沈" lastIdx="1" clrIdx="5"/>
  <p:cmAuthor id="983" name="jilin" initials="j" lastIdx="20" clrIdx="0"/>
  <p:cmAuthor id="984" name="王保青-pah" initials="王" lastIdx="0" clrIdx="0"/>
  <p:cmAuthor id="985" name="Luo Mingjie" initials="L" lastIdx="0" clrIdx="0"/>
  <p:cmAuthor id="986" name="Jason Li" initials="J" lastIdx="1" clrIdx="2"/>
  <p:cmAuthor id="987" name="duxingge" initials="d" lastIdx="2" clrIdx="4"/>
  <p:cmAuthor id="989" name="yingchao xi" initials="y" lastIdx="7" clrIdx="0"/>
  <p:cmAuthor id="990" name="depeng diao" initials="d" lastIdx="0" clrIdx="0"/>
  <p:cmAuthor id="991" name="amyzhang" initials="a" lastIdx="1" clrIdx="0"/>
  <p:cmAuthor id="992" name="JerryW" initials="J" lastIdx="1" clrIdx="0"/>
  <p:cmAuthor id="236" name="未知用户30" initials="未" lastIdx="1" clrIdx="0"/>
  <p:cmAuthor id="993" name="shenyy" initials="s" lastIdx="1" clrIdx="7"/>
  <p:cmAuthor id="239" name="admini" initials="a" lastIdx="2" clrIdx="0"/>
  <p:cmAuthor id="240" name="2819264246@qq.com" initials="2" lastIdx="1" clrIdx="22"/>
  <p:cmAuthor id="997" name="Maggie" initials="M" lastIdx="1" clrIdx="0"/>
  <p:cmAuthor id="241" name="tslife" initials="t" lastIdx="1" clrIdx="240"/>
  <p:cmAuthor id="254" name="周涛" initials="周" lastIdx="1" clrIdx="0"/>
  <p:cmAuthor id="261" name="Han Bo" initials="H" lastIdx="7" clrIdx="22"/>
  <p:cmAuthor id="263" name="xuhaoyu" initials="x" lastIdx="1" clrIdx="1"/>
  <p:cmAuthor id="265" name="张婧玉" initials="张" lastIdx="1" clrIdx="96"/>
  <p:cmAuthor id="266" name="志国 刘" initials="志" lastIdx="1" clrIdx="0"/>
  <p:cmAuthor id="271" name="李娟" initials="李" lastIdx="7" clrIdx="0"/>
  <p:cmAuthor id="275" name="821375975@qq.com" initials="8" lastIdx="1" clrIdx="23"/>
  <p:cmAuthor id="276" name="庞宝国" initials="庞" lastIdx="2" clrIdx="0"/>
  <p:cmAuthor id="277" name="徐 伟钦" initials="徐" lastIdx="2" clrIdx="0"/>
  <p:cmAuthor id="278" name="chen" initials="c" lastIdx="1" clrIdx="0"/>
  <p:cmAuthor id="279" name="bb_1" initials="b" lastIdx="2" clrIdx="0"/>
  <p:cmAuthor id="283" name="ROSIEANNA" initials="R" lastIdx="1" clrIdx="35"/>
  <p:cmAuthor id="1316121247" name="林桦桦" initials="林" lastIdx="18242" clrIdx="0"/>
  <p:cmAuthor id="327" name="我" initials="我" lastIdx="1" clrIdx="32"/>
  <p:cmAuthor id="328" name="??" initials="?" lastIdx="1" clrIdx="0"/>
  <p:cmAuthor id="342" name="未知用户107" initials="未" lastIdx="1" clrIdx="1"/>
  <p:cmAuthor id="385" name="phoenixdhz" initials="p" lastIdx="11" clrIdx="0"/>
  <p:cmAuthor id="386" name="伟哥" initials="伟" lastIdx="1" clrIdx="138"/>
  <p:cmAuthor id="392" name="严之" initials="严" lastIdx="3" clrIdx="0"/>
  <p:cmAuthor id="393" name="许 爽" initials="许" lastIdx="1" clrIdx="207"/>
  <p:cmAuthor id="394" name="A5937" initials="A" lastIdx="1" clrIdx="137"/>
  <p:cmAuthor id="396" name="BIAN Mengyan" initials="B" lastIdx="1" clrIdx="0"/>
  <p:cmAuthor id="398" name="1" initials="1" lastIdx="1" clrIdx="0"/>
  <p:cmAuthor id="399" name="未知用户105" initials="未" lastIdx="7" clrIdx="0"/>
  <p:cmAuthor id="403" name="未知用户81" initials="未" lastIdx="1" clrIdx="0"/>
  <p:cmAuthor id="408" name="office2016mac05452" initials="o" lastIdx="1" clrIdx="0"/>
  <p:cmAuthor id="410" name="qzclic" initials="q" lastIdx="1" clrIdx="409"/>
  <p:cmAuthor id="414" name="ChinaUser" initials="C" lastIdx="1" clrIdx="0"/>
  <p:cmAuthor id="416" name="hl" initials="h" lastIdx="1" clrIdx="415"/>
  <p:cmAuthor id="417" name="未知用户54" initials="未" lastIdx="2" clrIdx="0"/>
  <p:cmAuthor id="418" name="未知用户101" initials="未" lastIdx="1" clrIdx="2"/>
  <p:cmAuthor id="421" name="未知用户104" initials="未" lastIdx="7" clrIdx="0"/>
  <p:cmAuthor id="422" name="jingfer" initials="j" lastIdx="1" clrIdx="421"/>
  <p:cmAuthor id="423" name="one" initials="o" lastIdx="1" clrIdx="422"/>
  <p:cmAuthor id="425" name="ZZC" initials="Z" lastIdx="1" clrIdx="1"/>
  <p:cmAuthor id="427" name="pansha" initials="p" lastIdx="1" clrIdx="426"/>
  <p:cmAuthor id="428" name="用户查看" initials="用" lastIdx="1" clrIdx="0"/>
  <p:cmAuthor id="430" name="sl" initials="s" lastIdx="1" clrIdx="429"/>
  <p:cmAuthor id="431" name="樊 现静" initials="樊" lastIdx="1" clrIdx="144"/>
  <p:cmAuthor id="433" name="THINPAD" initials="T" lastIdx="1" clrIdx="92"/>
  <p:cmAuthor id="434" name="gw" initials="g" lastIdx="1" clrIdx="221"/>
  <p:cmAuthor id="435" name="穆 杨禹" initials="穆" lastIdx="1" clrIdx="121"/>
  <p:cmAuthor id="437" name="林正阳" initials="林" lastIdx="2" clrIdx="436"/>
  <p:cmAuthor id="439" name="张玮" initials="张" lastIdx="1" clrIdx="438"/>
  <p:cmAuthor id="440" name="SC-CD-YX3B-备用HP1" initials="S" lastIdx="1" clrIdx="439"/>
  <p:cmAuthor id="441" name="紫藤无语" initials="紫" lastIdx="1" clrIdx="440"/>
  <p:cmAuthor id="442" name="梁柏川" initials="梁" lastIdx="0" clrIdx="0"/>
  <p:cmAuthor id="443" name="26080314@qq.com" initials="2" lastIdx="1" clrIdx="181"/>
  <p:cmAuthor id="446" name="liushiyuan" initials="l" lastIdx="2" clrIdx="445"/>
  <p:cmAuthor id="447" name="未知用户140" initials="未" lastIdx="0" clrIdx="1"/>
  <p:cmAuthor id="448" name="Disuzz" initials="D" lastIdx="2" clrIdx="189"/>
  <p:cmAuthor id="449" name="TPL" initials="T" lastIdx="1" clrIdx="448"/>
  <p:cmAuthor id="450" name="CSH" initials="C" lastIdx="1" clrIdx="120"/>
  <p:cmAuthor id="452" name="TPHK" initials="T" lastIdx="2" clrIdx="451"/>
  <p:cmAuthor id="453" name="未知用户69" initials="" lastIdx="0" clrIdx="1"/>
  <p:cmAuthor id="454" name="PXB" initials="P" lastIdx="1" clrIdx="453"/>
  <p:cmAuthor id="455" name="qiuzq02" initials="q" lastIdx="1" clrIdx="81"/>
  <p:cmAuthor id="456" name="tkadmin" initials="t" lastIdx="1" clrIdx="455"/>
  <p:cmAuthor id="457" name="mawei19" initials="m" lastIdx="1" clrIdx="21"/>
  <p:cmAuthor id="462" name="daxx" initials="d" lastIdx="1" clrIdx="461"/>
  <p:cmAuthor id="463" name="Why" initials="W" lastIdx="3" clrIdx="462"/>
  <p:cmAuthor id="464" name="李旭兰" initials="李" lastIdx="1" clrIdx="0"/>
  <p:cmAuthor id="467" name="蔡静敏" initials="蔡" lastIdx="1" clrIdx="174"/>
  <p:cmAuthor id="468" name="范丽萍" initials="范" lastIdx="1" clrIdx="467"/>
  <p:cmAuthor id="469" name="未知用户56" initials="未" lastIdx="1" clrIdx="17"/>
  <p:cmAuthor id="2002" name="杨舟" initials="Y" lastIdx="1" clrIdx="97"/>
  <p:cmAuthor id="490" name="韩喆权" initials="韩" lastIdx="1" clrIdx="0"/>
  <p:cmAuthor id="492" name="吴杰" initials="吴" lastIdx="1" clrIdx="0"/>
  <p:cmAuthor id="494" name="姚灿" initials="姚" lastIdx="4" clrIdx="0"/>
  <p:cmAuthor id="495" name="郭敏娜(Minna Guo)" initials="郭" lastIdx="1" clrIdx="1"/>
  <p:cmAuthor id="498" name="未知用户228" initials="未" lastIdx="2" clrIdx="0"/>
  <p:cmAuthor id="504" name="未知用户194" initials="未" lastIdx="11" clrIdx="0"/>
  <p:cmAuthor id="515" name="王 婧" initials="王" lastIdx="1" clrIdx="19"/>
  <p:cmAuthor id="516" name="未知用户197" initials="未" lastIdx="0" clrIdx="1"/>
  <p:cmAuthor id="557" name="?定义" initials="?" lastIdx="2" clrIdx="0"/>
  <p:cmAuthor id="558" name="未知用户337" initials="未" lastIdx="0" clrIdx="0"/>
  <p:cmAuthor id="559" name="未知用户336" initials="未" lastIdx="1" clrIdx="0"/>
  <p:cmAuthor id="560" name="未知用户318" initials="未" lastIdx="1" clrIdx="1"/>
  <p:cmAuthor id="561" name="未知用户319" initials="未" lastIdx="7" clrIdx="0"/>
  <p:cmAuthor id="562" name="未知用户320" initials="未" lastIdx="3" clrIdx="0"/>
  <p:cmAuthor id="564" name="未知用户322" initials="未" lastIdx="0" clrIdx="0"/>
  <p:cmAuthor id="565" name="未知用户323" initials="未" lastIdx="9" clrIdx="0"/>
  <p:cmAuthor id="566" name="未知用户287" initials="未" lastIdx="1" clrIdx="0"/>
  <p:cmAuthor id="567" name="未知用户324" initials="未" lastIdx="1" clrIdx="0"/>
  <p:cmAuthor id="568" name="未知用户325" initials="未" lastIdx="2" clrIdx="0"/>
  <p:cmAuthor id="569" name="未知用户290" initials="未" lastIdx="1" clrIdx="0"/>
  <p:cmAuthor id="570" name="未知用户291" initials="未" lastIdx="1" clrIdx="0"/>
  <p:cmAuthor id="571" name="未知用户292" initials="未" lastIdx="0" clrIdx="0"/>
  <p:cmAuthor id="572" name="未知用户293" initials="未" lastIdx="1" clrIdx="0"/>
  <p:cmAuthor id="573" name="未知用户294" initials="未" lastIdx="1" clrIdx="1"/>
  <p:cmAuthor id="574" name="未知用户295" initials="未" lastIdx="1" clrIdx="0"/>
  <p:cmAuthor id="575" name="未知用户326" initials="未" lastIdx="1" clrIdx="0"/>
  <p:cmAuthor id="576" name="未知用户327" initials="未" lastIdx="2" clrIdx="0"/>
  <p:cmAuthor id="577" name="未知用户328" initials="未" lastIdx="2" clrIdx="0"/>
  <p:cmAuthor id="578" name="未知用户299" initials="未" lastIdx="3" clrIdx="0"/>
  <p:cmAuthor id="579" name="未知用户300" initials="未" lastIdx="22" clrIdx="0"/>
  <p:cmAuthor id="580" name="未知用户301" initials="未" lastIdx="1" clrIdx="0"/>
  <p:cmAuthor id="581" name="未知用户302" initials="未" lastIdx="1" clrIdx="1"/>
  <p:cmAuthor id="582" name="未知用户303" initials="未" lastIdx="1" clrIdx="0"/>
  <p:cmAuthor id="583" name="未知用户304" initials="未" lastIdx="1" clrIdx="35"/>
  <p:cmAuthor id="584" name="未知用户305" initials="未" lastIdx="1" clrIdx="0"/>
  <p:cmAuthor id="585" name="未知用户306" initials="未" lastIdx="0" clrIdx="0"/>
  <p:cmAuthor id="586" name="未知用户222" initials="未" lastIdx="1" clrIdx="1"/>
  <p:cmAuthor id="587" name="未知用户224" initials="未" lastIdx="0" clrIdx="0"/>
  <p:cmAuthor id="588" name="未知用户332" initials="未" lastIdx="1" clrIdx="0"/>
  <p:cmAuthor id="589" name="未知用户309" initials="未" lastIdx="0" clrIdx="0"/>
  <p:cmAuthor id="590" name="未知用户310" initials="未" lastIdx="1" clrIdx="21"/>
  <p:cmAuthor id="591" name="未知用户311" initials="未" lastIdx="1" clrIdx="0"/>
  <p:cmAuthor id="592" name="未知用户312" initials="未" lastIdx="4" clrIdx="1"/>
  <p:cmAuthor id="593" name="未知用户313" initials="未" lastIdx="1" clrIdx="0"/>
  <p:cmAuthor id="594" name="未知用户335" initials="未" lastIdx="1" clrIdx="0"/>
  <p:cmAuthor id="595" name="未知用户316" initials="未" lastIdx="1" clrIdx="0"/>
  <p:cmAuthor id="596" name="未知用户277" initials="未" lastIdx="1" clrIdx="0"/>
  <p:cmAuthor id="597" name="未知用户278" initials="未" lastIdx="1" clrIdx="0"/>
  <p:cmAuthor id="598" name="未知用户272" initials="未" lastIdx="10" clrIdx="0"/>
  <p:cmAuthor id="599" name="未知用户273" initials="未" lastIdx="1" clrIdx="0"/>
  <p:cmAuthor id="600" name="未知用户279" initials="未" lastIdx="1" clrIdx="1"/>
  <p:cmAuthor id="601" name="未知用户233" initials="未" lastIdx="1" clrIdx="0"/>
  <p:cmAuthor id="602" name="未知用户229" initials="未" lastIdx="0" clrIdx="0"/>
  <p:cmAuthor id="603" name="未知用户234" initials="未" lastIdx="1" clrIdx="0"/>
  <p:cmAuthor id="604" name="未知用户274" initials="未" lastIdx="1" clrIdx="0"/>
  <p:cmAuthor id="605" name="未知用户236" initials="未" lastIdx="0" clrIdx="0"/>
  <p:cmAuthor id="606" name="未知用户280" initials="未" lastIdx="2" clrIdx="0"/>
  <p:cmAuthor id="607" name="未知用户238" initials="未" lastIdx="1" clrIdx="21"/>
  <p:cmAuthor id="608" name="未知用户239" initials="未" lastIdx="1" clrIdx="0"/>
  <p:cmAuthor id="609" name="未知用户240" initials="未" lastIdx="4" clrIdx="1"/>
  <p:cmAuthor id="610" name="未知用户241" initials="未" lastIdx="1" clrIdx="0"/>
  <p:cmAuthor id="611" name="未知用户242" initials="未" lastIdx="1" clrIdx="0"/>
  <p:cmAuthor id="612" name="未知用户243" initials="未" lastIdx="1" clrIdx="0"/>
  <p:cmAuthor id="613" name="未知用户244" initials="未" lastIdx="1" clrIdx="0"/>
  <p:cmAuthor id="614" name="未知用户245" initials="未" lastIdx="1" clrIdx="0"/>
  <p:cmAuthor id="615" name="未知用户246" initials="未" lastIdx="1" clrIdx="1"/>
  <p:cmAuthor id="616" name="未知用户247" initials="未" lastIdx="7" clrIdx="0"/>
  <p:cmAuthor id="617" name="未知用户248" initials="未" lastIdx="3" clrIdx="0"/>
  <p:cmAuthor id="618" name="未知用户249" initials="未" lastIdx="1" clrIdx="0"/>
  <p:cmAuthor id="619" name="未知用户250" initials="未" lastIdx="0" clrIdx="0"/>
  <p:cmAuthor id="620" name="未知用户251" initials="未" lastIdx="9" clrIdx="0"/>
  <p:cmAuthor id="621" name="未知用户252" initials="未" lastIdx="1" clrIdx="0"/>
  <p:cmAuthor id="622" name="未知用户253" initials="未" lastIdx="1" clrIdx="0"/>
  <p:cmAuthor id="623" name="未知用户254" initials="未" lastIdx="2" clrIdx="0"/>
  <p:cmAuthor id="624" name="未知用户255" initials="未" lastIdx="1" clrIdx="0"/>
  <p:cmAuthor id="625" name="未知用户256" initials="未" lastIdx="1" clrIdx="0"/>
  <p:cmAuthor id="626" name="未知用户257" initials="未" lastIdx="0" clrIdx="0"/>
  <p:cmAuthor id="627" name="未知用户258" initials="未" lastIdx="1" clrIdx="0"/>
  <p:cmAuthor id="628" name="未知用户259" initials="未" lastIdx="1" clrIdx="1"/>
  <p:cmAuthor id="629" name="未知用户260" initials="未" lastIdx="1" clrIdx="0"/>
  <p:cmAuthor id="630" name="未知用户275" initials="未" lastIdx="1" clrIdx="0"/>
  <p:cmAuthor id="631" name="未知用户276" initials="未" lastIdx="2" clrIdx="0"/>
  <p:cmAuthor id="632" name="未知用户263" initials="未" lastIdx="2" clrIdx="0"/>
  <p:cmAuthor id="633" name="未知用户264" initials="未" lastIdx="3" clrIdx="0"/>
  <p:cmAuthor id="634" name="未知用户265" initials="未" lastIdx="22" clrIdx="0"/>
  <p:cmAuthor id="635" name="未知用户266" initials="未" lastIdx="1" clrIdx="1"/>
  <p:cmAuthor id="636" name="未知用户267" initials="未" lastIdx="1" clrIdx="0"/>
  <p:cmAuthor id="637" name="未知用户268" initials="未" lastIdx="1" clrIdx="35"/>
  <p:cmAuthor id="638" name="未知用户269" initials="未" lastIdx="1" clrIdx="0"/>
  <p:cmAuthor id="639" name="未知用户270" initials="未" lastIdx="0" clrIdx="0"/>
  <p:cmAuthor id="640" name="未知用户193" initials="未" lastIdx="2" clrIdx="0"/>
  <p:cmAuthor id="641" name="未知用户195" initials="未" lastIdx="22" clrIdx="0"/>
  <p:cmAuthor id="642" name="未知用户196" initials="未" lastIdx="1" clrIdx="0"/>
  <p:cmAuthor id="643" name="未知用户358" initials="未" lastIdx="1" clrIdx="0"/>
  <p:cmAuthor id="644" name="未知用户359" initials="未" lastIdx="1" clrIdx="0"/>
  <p:cmAuthor id="645" name="未知用户360" initials="未" lastIdx="10" clrIdx="0"/>
  <p:cmAuthor id="646" name="未知用户361" initials="未" lastIdx="1" clrIdx="0"/>
  <p:cmAuthor id="647" name="未知用户364" initials="未" lastIdx="2" clrIdx="0"/>
  <p:cmAuthor id="648" name="未知用户288" initials="未" lastIdx="1" clrIdx="0"/>
  <p:cmAuthor id="649" name="未知用户297" initials="未" lastIdx="1" clrIdx="0"/>
  <p:cmAuthor id="650" name="未知用户298" initials="未" lastIdx="1" clrIdx="1"/>
  <p:cmAuthor id="651" name="未知用户307" initials="未" lastIdx="7" clrIdx="0"/>
  <p:cmAuthor id="652" name="未知用户308" initials="未" lastIdx="3" clrIdx="0"/>
  <p:cmAuthor id="653" name="未知用户315" initials="未" lastIdx="1" clrIdx="0"/>
  <p:cmAuthor id="654" name="未知用户317" initials="未" lastIdx="0" clrIdx="0"/>
  <p:cmAuthor id="655" name="未知用户329" initials="未" lastIdx="9" clrIdx="0"/>
  <p:cmAuthor id="656" name="未知用户333" initials="未" lastIdx="1" clrIdx="0"/>
  <p:cmAuthor id="657" name="未知用户334" initials="未" lastIdx="1" clrIdx="0"/>
  <p:cmAuthor id="658" name="未知用户340" initials="未" lastIdx="2" clrIdx="0"/>
  <p:cmAuthor id="659" name="未知用户341" initials="未" lastIdx="1" clrIdx="0"/>
  <p:cmAuthor id="660" name="未知用户342" initials="未" lastIdx="1" clrIdx="0"/>
  <p:cmAuthor id="661" name="未知用户343" initials="未" lastIdx="0" clrIdx="0"/>
  <p:cmAuthor id="662" name="未知用户344" initials="未" lastIdx="1" clrIdx="0"/>
  <p:cmAuthor id="663" name="未知用户345" initials="未" lastIdx="1" clrIdx="1"/>
  <p:cmAuthor id="664" name="未知用户365" initials="未" lastIdx="1" clrIdx="0"/>
  <p:cmAuthor id="665" name="未知用户366" initials="未" lastIdx="1" clrIdx="0"/>
  <p:cmAuthor id="666" name="未知用户367" initials="未" lastIdx="2" clrIdx="0"/>
  <p:cmAuthor id="667" name="未知用户368" initials="未" lastIdx="2" clrIdx="0"/>
  <p:cmAuthor id="668" name="未知用户403" initials="未" lastIdx="1" clrIdx="0"/>
  <p:cmAuthor id="669" name="未知用户402" initials="未" lastIdx="1" clrIdx="0"/>
  <p:cmAuthor id="670" name="未知用户379" initials="未" lastIdx="10" clrIdx="0"/>
  <p:cmAuthor id="671" name="未知用户380" initials="未" lastIdx="1" clrIdx="0"/>
  <p:cmAuthor id="672" name="未知用户405" initials="未" lastIdx="2" clrIdx="0"/>
  <p:cmAuthor id="673" name="未知用户382" initials="未" lastIdx="1" clrIdx="0"/>
  <p:cmAuthor id="674" name="未知用户383" initials="未" lastIdx="1" clrIdx="0"/>
  <p:cmAuthor id="675" name="未知用户384" initials="未" lastIdx="1" clrIdx="1"/>
  <p:cmAuthor id="676" name="未知用户385" initials="未" lastIdx="7" clrIdx="0"/>
  <p:cmAuthor id="677" name="未知用户386" initials="未" lastIdx="3" clrIdx="0"/>
  <p:cmAuthor id="678" name="未知用户387" initials="未" lastIdx="1" clrIdx="0"/>
  <p:cmAuthor id="679" name="未知用户388" initials="未" lastIdx="0" clrIdx="0"/>
  <p:cmAuthor id="680" name="未知用户411" initials="未" lastIdx="1" clrIdx="0"/>
  <p:cmAuthor id="681" name="未知用户389" initials="未" lastIdx="9" clrIdx="0"/>
  <p:cmAuthor id="682" name="未知用户390" initials="未" lastIdx="1" clrIdx="0"/>
  <p:cmAuthor id="683" name="未知用户391" initials="未" lastIdx="1" clrIdx="0"/>
  <p:cmAuthor id="684" name="未知用户392" initials="未" lastIdx="2" clrIdx="0"/>
  <p:cmAuthor id="685" name="未知用户393" initials="未" lastIdx="1" clrIdx="0"/>
  <p:cmAuthor id="686" name="未知用户394" initials="未" lastIdx="1" clrIdx="0"/>
  <p:cmAuthor id="687" name="未知用户395" initials="未" lastIdx="0" clrIdx="0"/>
  <p:cmAuthor id="688" name="未知用户396" initials="未" lastIdx="1" clrIdx="0"/>
  <p:cmAuthor id="689" name="未知用户406" initials="未" lastIdx="1" clrIdx="0"/>
  <p:cmAuthor id="690" name="未知用户397" initials="未" lastIdx="1" clrIdx="1"/>
  <p:cmAuthor id="691" name="未知用户407" initials="未" lastIdx="1" clrIdx="0"/>
  <p:cmAuthor id="692" name="未知用户398" initials="未" lastIdx="1" clrIdx="0"/>
  <p:cmAuthor id="693" name="未知用户399" initials="未" lastIdx="1" clrIdx="0"/>
  <p:cmAuthor id="694" name="未知用户400" initials="未" lastIdx="2" clrIdx="0"/>
  <p:cmAuthor id="695" name="未知用户401" initials="未" lastIdx="2" clrIdx="0"/>
  <p:cmAuthor id="696" name="未知用户420" initials="未" lastIdx="1" clrIdx="0"/>
  <p:cmAuthor id="697" name="未知用户421" initials="未" lastIdx="1" clrIdx="0"/>
  <p:cmAuthor id="698" name="未知用户422" initials="未" lastIdx="10" clrIdx="0"/>
  <p:cmAuthor id="699" name="未知用户423" initials="未" lastIdx="1" clrIdx="0"/>
  <p:cmAuthor id="700" name="未知用户424" initials="未" lastIdx="2" clrIdx="0"/>
  <p:cmAuthor id="701" name="未知用户419" initials="未" lastIdx="2" clrIdx="0"/>
  <p:cmAuthor id="702" name="未知用户425" initials="未" lastIdx="1" clrIdx="0"/>
  <p:cmAuthor id="703" name="未知用户426" initials="未" lastIdx="1" clrIdx="0"/>
  <p:cmAuthor id="704" name="未知用户427" initials="未" lastIdx="1" clrIdx="1"/>
  <p:cmAuthor id="705" name="未知用户428" initials="未" lastIdx="7" clrIdx="0"/>
  <p:cmAuthor id="706" name="未知用户429" initials="未" lastIdx="3" clrIdx="0"/>
  <p:cmAuthor id="707" name="未知用户430" initials="未" lastIdx="1" clrIdx="0"/>
  <p:cmAuthor id="708" name="未知用户431" initials="未" lastIdx="1" clrIdx="0"/>
  <p:cmAuthor id="709" name="未知用户432" initials="未" lastIdx="0" clrIdx="0"/>
  <p:cmAuthor id="710" name="未知用户433" initials="未" lastIdx="1" clrIdx="0"/>
  <p:cmAuthor id="711" name="未知用户434" initials="未" lastIdx="9" clrIdx="0"/>
  <p:cmAuthor id="712" name="未知用户435" initials="未" lastIdx="1" clrIdx="0"/>
  <p:cmAuthor id="713" name="未知用户436" initials="未" lastIdx="1" clrIdx="0"/>
  <p:cmAuthor id="714" name="未知用户437" initials="未" lastIdx="2" clrIdx="0"/>
  <p:cmAuthor id="715" name="未知用户438" initials="未" lastIdx="1" clrIdx="0"/>
  <p:cmAuthor id="716" name="未知用户417" initials="未" lastIdx="10" clrIdx="0"/>
  <p:cmAuthor id="717" name="未知用户439" initials="未" lastIdx="1" clrIdx="0"/>
  <p:cmAuthor id="718" name="未知用户440" initials="未" lastIdx="0" clrIdx="0"/>
  <p:cmAuthor id="719" name="未知用户441" initials="未" lastIdx="1" clrIdx="0"/>
  <p:cmAuthor id="720" name="未知用户442" initials="未" lastIdx="1" clrIdx="0"/>
  <p:cmAuthor id="721" name="未知用户443" initials="未" lastIdx="1" clrIdx="1"/>
  <p:cmAuthor id="722" name="未知用户444" initials="未" lastIdx="1" clrIdx="0"/>
  <p:cmAuthor id="723" name="未知用户445" initials="未" lastIdx="1" clrIdx="0"/>
  <p:cmAuthor id="724" name="未知用户446" initials="未" lastIdx="1" clrIdx="0"/>
  <p:cmAuthor id="725" name="未知用户447" initials="未" lastIdx="2" clrIdx="0"/>
  <p:cmAuthor id="726" name="未知用户448" initials="未" lastIdx="2" clrIdx="0"/>
  <p:cmAuthor id="727" name="郭成报" initials="郭" lastIdx="1" clrIdx="726"/>
  <p:cmAuthor id="728" name="谢静波" initials="谢" lastIdx="1" clrIdx="727"/>
  <p:cmAuthor id="729" name="Huangx" initials="H" lastIdx="1" clrIdx="22"/>
  <p:cmAuthor id="730" name="zhang li" initials="z" lastIdx="1" clrIdx="138"/>
  <p:cmAuthor id="731" name="MACHENIKE" initials="M" lastIdx="1" clrIdx="730"/>
  <p:cmAuthor id="733" name="中国人寿新津公司" initials="中" lastIdx="2" clrIdx="732"/>
  <p:cmAuthor id="49837071" name="孙 澍" initials="孙" lastIdx="1" clrIdx="207"/>
  <p:cmAuthor id="734" name="Smilyrwj" initials="S" lastIdx="1" clrIdx="140"/>
  <p:cmAuthor id="49837072" name="stxiaof@163.com" initials="s" lastIdx="1" clrIdx="208"/>
  <p:cmAuthor id="735" name="surface" initials="s" lastIdx="1" clrIdx="734"/>
  <p:cmAuthor id="49837073" name="sk" initials="s" lastIdx="1" clrIdx="735"/>
  <p:cmAuthor id="736" name="123" initials="1" lastIdx="1" clrIdx="735"/>
  <p:cmAuthor id="49837074" name="chenjy1018@outlook.com" initials="c" lastIdx="1" clrIdx="463"/>
  <p:cmAuthor id="737" name="zhuyk" initials="z" lastIdx="1" clrIdx="1"/>
  <p:cmAuthor id="49837075" name="1716169290@qq.com" initials="1" lastIdx="3" clrIdx="727"/>
  <p:cmAuthor id="738" name="程康平" initials="程" lastIdx="2" clrIdx="0"/>
  <p:cmAuthor id="49837076" name="肖琼" initials="肖琼" lastIdx="1" clrIdx="453"/>
  <p:cmAuthor id="739" name="殷小霞" initials="殷" lastIdx="1" clrIdx="0"/>
  <p:cmAuthor id="742" name="PC-Chinalife" initials="P" lastIdx="1" clrIdx="741"/>
  <p:cmAuthor id="744" name="gayxb" initials="g" lastIdx="1" clrIdx="743"/>
  <p:cmAuthor id="745" name="未知用户58" initials="未" lastIdx="0" clrIdx="0"/>
  <p:cmAuthor id="748" name="殷 积波" initials="殷" lastIdx="1" clrIdx="22"/>
  <p:cmAuthor id="749" name="启浩" initials="启" lastIdx="2" clrIdx="0"/>
  <p:cmAuthor id="750" name="袨?嗴?傤?" initials="袨" lastIdx="0" clrIdx="0"/>
  <p:cmAuthor id="751" name="林玲 郑" initials="林" lastIdx="12" clrIdx="0"/>
  <p:cmAuthor id="752" name="554154816@qq.com" initials="5" lastIdx="0" clrIdx="0"/>
  <p:cmAuthor id="753" name="未知用户192" initials="未" lastIdx="1" clrIdx="0"/>
  <p:cmAuthor id="754" name="志刚 赵" initials="志" lastIdx="1" clrIdx="0"/>
  <p:cmAuthor id="867" name="未知用户49" initials="未" lastIdx="1" clrIdx="0"/>
  <p:cmAuthor id="897" name="张 佳" initials="张" lastIdx="1" clrIdx="119"/>
  <p:cmAuthor id="904" name="王岩" initials="王" lastIdx="3" clrIdx="731"/>
  <p:cmAuthor id="907" name="未知用户190" initials="未" lastIdx="1" clrIdx="0"/>
  <p:cmAuthor id="916" name="靖千 罗" initials="靖" lastIdx="1" clrIdx="82"/>
  <p:cmAuthor id="922" name="沈 秀敏" initials="沈" lastIdx="2" clrIdx="0"/>
  <p:cmAuthor id="962" name="sufeng02" initials="s" lastIdx="1" clrIdx="961"/>
  <p:cmAuthor id="958" name="肖雪杉" initials="肖" lastIdx="1" clrIdx="97"/>
  <p:cmAuthor id="954" name="王 伟" initials="王" lastIdx="1" clrIdx="207"/>
  <p:cmAuthor id="988" name="tangjx03" initials="t" lastIdx="1" clrIdx="987"/>
  <p:cmAuthor id="1316121248" name="aliutao007@163.com" initials="a" lastIdx="1" clrIdx="962"/>
  <p:cmAuthor id="1136" name="wuyizhe" initials="w" lastIdx="0" clrIdx="0"/>
  <p:cmAuthor id="1142" name="未知用户51" initials="未" lastIdx="1" clrIdx="0"/>
  <p:cmAuthor id="1149" name="康玮华" initials="康" lastIdx="1" clrIdx="0"/>
  <p:cmAuthor id="1150" name="tpuser" initials="t" lastIdx="1" clrIdx="0"/>
  <p:cmAuthor id="1151" name="马琛琛" initials="马" lastIdx="1" clrIdx="0"/>
  <p:cmAuthor id="1152" name="李 玉飞" initials="李" lastIdx="9" clrIdx="0"/>
  <p:cmAuthor id="1153" name="hee-lhb" initials="h" lastIdx="1" clrIdx="0"/>
  <p:cmAuthor id="1156" name="xingxf" initials="x" lastIdx="2" clrIdx="0"/>
  <p:cmAuthor id="1158" name="龚平-lcq" initials="龚" lastIdx="3" clrIdx="0"/>
  <p:cmAuthor id="1316121249" name="NINGMEI" initials="N" lastIdx="1" clrIdx="878"/>
  <p:cmAuthor id="812" name="wdl" initials="w" lastIdx="1" clrIdx="221"/>
  <p:cmAuthor id="1138" name="huangxiaowu" initials="h" lastIdx="2" clrIdx="241"/>
  <p:cmAuthor id="1155" name="雕刻时光 1987" initials="雕" lastIdx="1" clrIdx="23"/>
  <p:cmAuthor id="899" name="cqlc" initials="c" lastIdx="1" clrIdx="416"/>
  <p:cmAuthor id="913" name="jerry wong" initials="j" lastIdx="0" clrIdx="0"/>
  <p:cmAuthor id="740" name="叶茂甫" initials="叶" lastIdx="1" clrIdx="0"/>
  <p:cmAuthor id="746" name="未知用户103" initials="未" lastIdx="1" clrIdx="0"/>
  <p:cmAuthor id="8535702" name="曾蓓/贝贝" initials="曾" lastIdx="0" clrIdx="0"/>
  <p:cmAuthor id="771" name="39538" initials="3" lastIdx="1" clrIdx="770"/>
  <p:cmAuthor id="49837077" name="朱晓彤" initials="C" lastIdx="1" clrIdx="454"/>
  <p:cmAuthor id="146566726" name="高飞" initials="高" lastIdx="0" clrIdx="0"/>
  <p:cmAuthor id="146566727" name="xzb1" initials="x" lastIdx="1" clrIdx="1"/>
  <p:cmAuthor id="915" name="刘彩琴" initials="刘" lastIdx="1" clrIdx="0"/>
  <p:cmAuthor id="923" name="Simona" initials="S" lastIdx="1" clrIdx="0"/>
  <p:cmAuthor id="931" name="330488008@qq.com" initials="3" lastIdx="4" clrIdx="23"/>
  <p:cmAuthor id="210492765" name="施普希（菜菜）" initials="施" lastIdx="0" clrIdx="0"/>
  <p:cmAuthor id="210492766" name="曹 朝辉" initials="曹" lastIdx="1" clrIdx="14"/>
  <p:cmAuthor id="998" name="zhangcy58" initials="z" lastIdx="4" clrIdx="997"/>
  <p:cmAuthor id="1000" name="lvpd" initials="l" lastIdx="1" clrIdx="999"/>
  <p:cmAuthor id="1004" name="wangjing48" initials="w" lastIdx="1" clrIdx="1003"/>
  <p:cmAuthor id="1011" name="Alina" initials="A" lastIdx="1" clrIdx="1010"/>
  <p:cmAuthor id="1017" name="yangshh" initials="y" lastIdx="2" clrIdx="1007"/>
  <p:cmAuthor id="256" name="程诗媛" initials="程" lastIdx="4" clrIdx="1"/>
  <p:cmAuthor id="459" name="李红钢" initials="李" lastIdx="1" clrIdx="458"/>
  <p:cmAuthor id="741" name="yeqq06" initials="y" lastIdx="1" clrIdx="740"/>
  <p:cmAuthor id="743" name="hainan zheng" initials="h" lastIdx="1" clrIdx="0"/>
  <p:cmAuthor id="761" name="雨林木风" initials="雨" lastIdx="14" clrIdx="1"/>
  <p:cmAuthor id="887" name="wangqi01-lhe" initials="w" lastIdx="3" clrIdx="23"/>
  <p:cmAuthor id="889" name="黄梅" initials="黄" lastIdx="1" clrIdx="1"/>
  <p:cmAuthor id="943" name="bing" initials="b" lastIdx="2" clrIdx="0"/>
  <p:cmAuthor id="947" name="张 双全" initials="张" lastIdx="1" clrIdx="137"/>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BC"/>
    <a:srgbClr val="4178A5"/>
    <a:srgbClr val="0055A1"/>
    <a:srgbClr val="1280C0"/>
    <a:srgbClr val="1495E1"/>
    <a:srgbClr val="7EAE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47" autoAdjust="0"/>
    <p:restoredTop sz="94664"/>
  </p:normalViewPr>
  <p:slideViewPr>
    <p:cSldViewPr snapToGrid="0" snapToObjects="1" showGuides="1">
      <p:cViewPr>
        <p:scale>
          <a:sx n="75" d="100"/>
          <a:sy n="75" d="100"/>
        </p:scale>
        <p:origin x="-1396" y="-232"/>
      </p:cViewPr>
      <p:guideLst>
        <p:guide orient="horz" pos="1439"/>
        <p:guide pos="2816"/>
      </p:guideLst>
    </p:cSldViewPr>
  </p:slideViewPr>
  <p:notesTextViewPr>
    <p:cViewPr>
      <p:scale>
        <a:sx n="100" d="100"/>
        <a:sy n="100" d="100"/>
      </p:scale>
      <p:origin x="0" y="0"/>
    </p:cViewPr>
  </p:notesTextViewPr>
  <p:sorterViewPr>
    <p:cViewPr>
      <p:scale>
        <a:sx n="206" d="100"/>
        <a:sy n="20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6" Type="http://schemas.openxmlformats.org/officeDocument/2006/relationships/commentAuthors" Target="commentAuthors.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handoutMaster" Target="handoutMasters/handoutMaster1.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1143000" y="685800"/>
            <a:ext cx="4572000" cy="3429000"/>
          </a:xfrm>
          <a:prstGeom prst="rect">
            <a:avLst/>
          </a:prstGeom>
        </p:spPr>
        <p:txBody>
          <a:bodyPr/>
          <a:lstStyle/>
          <a:p/>
        </p:txBody>
      </p:sp>
      <p:sp>
        <p:nvSpPr>
          <p:cNvPr id="140" name="Shape 140"/>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panose="020F0502020204030204"/>
      </a:defRPr>
    </a:lvl1pPr>
    <a:lvl2pPr indent="228600" defTabSz="457200" latinLnBrk="0">
      <a:defRPr sz="1200">
        <a:latin typeface="+mn-lt"/>
        <a:ea typeface="+mn-ea"/>
        <a:cs typeface="+mn-cs"/>
        <a:sym typeface="Calibri" panose="020F0502020204030204"/>
      </a:defRPr>
    </a:lvl2pPr>
    <a:lvl3pPr indent="457200" defTabSz="457200" latinLnBrk="0">
      <a:defRPr sz="1200">
        <a:latin typeface="+mn-lt"/>
        <a:ea typeface="+mn-ea"/>
        <a:cs typeface="+mn-cs"/>
        <a:sym typeface="Calibri" panose="020F0502020204030204"/>
      </a:defRPr>
    </a:lvl3pPr>
    <a:lvl4pPr indent="685800" defTabSz="457200" latinLnBrk="0">
      <a:defRPr sz="1200">
        <a:latin typeface="+mn-lt"/>
        <a:ea typeface="+mn-ea"/>
        <a:cs typeface="+mn-cs"/>
        <a:sym typeface="Calibri" panose="020F0502020204030204"/>
      </a:defRPr>
    </a:lvl4pPr>
    <a:lvl5pPr indent="914400" defTabSz="457200" latinLnBrk="0">
      <a:defRPr sz="1200">
        <a:latin typeface="+mn-lt"/>
        <a:ea typeface="+mn-ea"/>
        <a:cs typeface="+mn-cs"/>
        <a:sym typeface="Calibri" panose="020F0502020204030204"/>
      </a:defRPr>
    </a:lvl5pPr>
    <a:lvl6pPr indent="1143000" defTabSz="457200" latinLnBrk="0">
      <a:defRPr sz="1200">
        <a:latin typeface="+mn-lt"/>
        <a:ea typeface="+mn-ea"/>
        <a:cs typeface="+mn-cs"/>
        <a:sym typeface="Calibri" panose="020F0502020204030204"/>
      </a:defRPr>
    </a:lvl6pPr>
    <a:lvl7pPr indent="1371600" defTabSz="457200" latinLnBrk="0">
      <a:defRPr sz="1200">
        <a:latin typeface="+mn-lt"/>
        <a:ea typeface="+mn-ea"/>
        <a:cs typeface="+mn-cs"/>
        <a:sym typeface="Calibri" panose="020F0502020204030204"/>
      </a:defRPr>
    </a:lvl7pPr>
    <a:lvl8pPr indent="1600200" defTabSz="457200" latinLnBrk="0">
      <a:defRPr sz="1200">
        <a:latin typeface="+mn-lt"/>
        <a:ea typeface="+mn-ea"/>
        <a:cs typeface="+mn-cs"/>
        <a:sym typeface="Calibri" panose="020F0502020204030204"/>
      </a:defRPr>
    </a:lvl8pPr>
    <a:lvl9pPr indent="1828800" defTabSz="457200" latinLnBrk="0">
      <a:defRPr sz="1200">
        <a:latin typeface="+mn-lt"/>
        <a:ea typeface="+mn-ea"/>
        <a:cs typeface="+mn-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2D564B-905B-4477-B41C-6DA72ABB988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552950" y="642938"/>
            <a:ext cx="3086100" cy="17367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23906" name="幻灯片图像占位符 1"/>
          <p:cNvSpPr>
            <a:spLocks noGrp="1" noRot="1" noChangeAspect="1" noTextEdit="1"/>
          </p:cNvSpPr>
          <p:nvPr>
            <p:ph type="sldImg"/>
          </p:nvPr>
        </p:nvSpPr>
        <p:spPr>
          <a:xfrm>
            <a:off x="4552950" y="642938"/>
            <a:ext cx="3086100" cy="1736725"/>
          </a:xfrm>
        </p:spPr>
      </p:sp>
      <p:sp>
        <p:nvSpPr>
          <p:cNvPr id="123907" name="文本占位符 2"/>
          <p:cNvSpPr>
            <a:spLocks noGrp="1" noRot="1"/>
          </p:cNvSpPr>
          <p:nvPr>
            <p:ph type="body" sz="quarter"/>
          </p:nvPr>
        </p:nvSpPr>
        <p:spPr>
          <a:xfrm>
            <a:off x="661988" y="3932238"/>
            <a:ext cx="5295900" cy="3216275"/>
          </a:xfrm>
          <a:prstGeom prst="rect">
            <a:avLst/>
          </a:prstGeom>
          <a:noFill/>
          <a:ln w="9525">
            <a:noFill/>
          </a:ln>
        </p:spPr>
        <p:txBody>
          <a:bodyPr anchor="t"/>
          <a:lstStyle/>
          <a:p>
            <a:pPr lvl="0" eaLnBrk="1" hangingPunct="1"/>
            <a:endParaRPr lang="zh-CN" altLang="en-US" dirty="0">
              <a:cs typeface="Arial" panose="020B0604020202020204" pitchFamily="34" charset="0"/>
            </a:endParaRPr>
          </a:p>
          <a:p>
            <a:pPr lvl="0" eaLnBrk="1" hangingPunct="1"/>
            <a:endParaRPr lang="zh-CN" altLang="en-US" dirty="0">
              <a:ea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幻灯片图像占位符 1"/>
          <p:cNvSpPr>
            <a:spLocks noGrp="1" noRot="1" noChangeAspect="1"/>
          </p:cNvSpPr>
          <p:nvPr>
            <p:ph type="sldImg"/>
          </p:nvPr>
        </p:nvSpPr>
        <p:spPr/>
      </p:sp>
      <p:sp>
        <p:nvSpPr>
          <p:cNvPr id="19458" name="备注占位符 2"/>
          <p:cNvSpPr>
            <a:spLocks noGrp="1" noRot="1"/>
          </p:cNvSpPr>
          <p:nvPr>
            <p:ph type="body"/>
          </p:nvPr>
        </p:nvSpPr>
        <p:spPr/>
        <p:txBody>
          <a:bodyPr anchor="ctr"/>
          <a:p>
            <a:pPr lvl="0" indent="0"/>
            <a:endParaRPr lang="zh-CN" altLang="en-US" dirty="0">
              <a:ea typeface="Arial" panose="020B0604020202020204" pitchFamily="34" charset="0"/>
            </a:endParaRPr>
          </a:p>
        </p:txBody>
      </p:sp>
      <p:sp>
        <p:nvSpPr>
          <p:cNvPr id="19459" name="灯片编号占位符 3"/>
          <p:cNvSpPr>
            <a:spLocks noGrp="1"/>
          </p:cNvSpPr>
          <p:nvPr>
            <p:ph type="sldNum" sz="quarter"/>
          </p:nvPr>
        </p:nvSpPr>
        <p:spPr>
          <a:xfrm>
            <a:off x="3884613" y="8685213"/>
            <a:ext cx="2971800" cy="457200"/>
          </a:xfrm>
          <a:prstGeom prst="rect">
            <a:avLst/>
          </a:prstGeom>
          <a:noFill/>
          <a:ln w="9525">
            <a:noFill/>
          </a:ln>
        </p:spPr>
        <p:txBody>
          <a:bodyPr vert="horz" anchor="b"/>
          <a:p>
            <a:pPr lvl="0" indent="0"/>
            <a:fld id="{9A0DB2DC-4C9A-4742-B13C-FB6460FD3503}" type="slidenum">
              <a:rPr lang="zh-CN" altLang="en-US"/>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11" name="标题文本"/>
          <p:cNvSpPr txBox="1">
            <a:spLocks noGrp="1"/>
          </p:cNvSpPr>
          <p:nvPr>
            <p:ph type="title" hasCustomPrompt="1"/>
          </p:nvPr>
        </p:nvSpPr>
        <p:spPr>
          <a:xfrm>
            <a:off x="685800" y="1597819"/>
            <a:ext cx="7772400" cy="1102520"/>
          </a:xfrm>
          <a:prstGeom prst="rect">
            <a:avLst/>
          </a:prstGeom>
        </p:spPr>
        <p:txBody>
          <a:bodyPr/>
          <a:lstStyle/>
          <a:p>
            <a:r>
              <a:t>标题文本</a:t>
            </a:r>
          </a:p>
        </p:txBody>
      </p:sp>
      <p:sp>
        <p:nvSpPr>
          <p:cNvPr id="12" name="正文级别 1…"/>
          <p:cNvSpPr txBox="1">
            <a:spLocks noGrp="1"/>
          </p:cNvSpPr>
          <p:nvPr>
            <p:ph type="body" sz="quarter" idx="1" hasCustomPrompt="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rPr dirty="0" err="1"/>
              <a:t>正文级别</a:t>
            </a:r>
            <a:r>
              <a:rPr dirty="0"/>
              <a:t> 1</a:t>
            </a:r>
            <a:endParaRPr dirty="0"/>
          </a:p>
          <a:p>
            <a:pPr lvl="1"/>
            <a:r>
              <a:rPr dirty="0" err="1"/>
              <a:t>正文级别</a:t>
            </a:r>
            <a:r>
              <a:rPr dirty="0"/>
              <a:t> 2</a:t>
            </a:r>
            <a:endParaRPr dirty="0"/>
          </a:p>
          <a:p>
            <a:pPr lvl="2"/>
            <a:r>
              <a:rPr dirty="0" err="1"/>
              <a:t>正文级别</a:t>
            </a:r>
            <a:r>
              <a:rPr dirty="0"/>
              <a:t> 3</a:t>
            </a:r>
            <a:endParaRPr dirty="0"/>
          </a:p>
          <a:p>
            <a:pPr lvl="3"/>
            <a:r>
              <a:rPr dirty="0" err="1"/>
              <a:t>正文级别</a:t>
            </a:r>
            <a:r>
              <a:rPr dirty="0"/>
              <a:t> 4</a:t>
            </a:r>
            <a:endParaRPr dirty="0"/>
          </a:p>
          <a:p>
            <a:pPr lvl="4"/>
            <a:r>
              <a:rPr dirty="0" err="1"/>
              <a:t>正文级别</a:t>
            </a:r>
            <a:r>
              <a:rPr dirty="0"/>
              <a:t> 5</a:t>
            </a:r>
            <a:endParaRPr dirty="0"/>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a:xfrm>
            <a:off x="628650" y="65189"/>
            <a:ext cx="8422217" cy="597008"/>
          </a:xfrm>
        </p:spPr>
        <p:txBody>
          <a:bodyPr>
            <a:normAutofit/>
          </a:bodyPr>
          <a:lstStyle>
            <a:lvl1pPr>
              <a:defRPr sz="2400">
                <a:solidFill>
                  <a:schemeClr val="accent1"/>
                </a:solidFill>
              </a:defRPr>
            </a:lvl1pPr>
          </a:lstStyle>
          <a:p>
            <a:r>
              <a:rPr lang="zh-CN" altLang="en-US" dirty="0"/>
              <a:t>单击此处编辑母版标题样式</a:t>
            </a:r>
            <a:endParaRPr lang="en-US" dirty="0"/>
          </a:p>
        </p:txBody>
      </p:sp>
      <p:sp>
        <p:nvSpPr>
          <p:cNvPr id="3" name="KSO_BC1"/>
          <p:cNvSpPr>
            <a:spLocks noGrp="1"/>
          </p:cNvSpPr>
          <p:nvPr>
            <p:ph idx="1"/>
          </p:nvPr>
        </p:nvSpPr>
        <p:spPr/>
        <p:txBody>
          <a:bodyPr>
            <a:normAutofit/>
          </a:bodyPr>
          <a:lstStyle>
            <a:lvl1pPr>
              <a:defRPr sz="2100">
                <a:solidFill>
                  <a:schemeClr val="accent1"/>
                </a:solidFill>
              </a:defRPr>
            </a:lvl1pPr>
            <a:lvl2pPr>
              <a:defRPr sz="1350"/>
            </a:lvl2pPr>
          </a:lstStyle>
          <a:p>
            <a:pPr lvl="0"/>
            <a:r>
              <a:rPr lang="zh-CN" altLang="en-US"/>
              <a:t>单击此处编辑母版文本样式</a:t>
            </a:r>
            <a:endParaRPr lang="zh-CN" altLang="en-US"/>
          </a:p>
          <a:p>
            <a:pPr lvl="1"/>
            <a:r>
              <a:rPr lang="zh-CN" altLang="en-US"/>
              <a:t>第二级</a:t>
            </a:r>
            <a:endParaRPr lang="zh-CN" altLang="en-US"/>
          </a:p>
        </p:txBody>
      </p:sp>
      <p:sp>
        <p:nvSpPr>
          <p:cNvPr id="4" name="KSO_FD"/>
          <p:cNvSpPr>
            <a:spLocks noGrp="1"/>
          </p:cNvSpPr>
          <p:nvPr>
            <p:ph type="dt" sz="half" idx="10"/>
          </p:nvPr>
        </p:nvSpPr>
        <p:spPr>
          <a:xfrm>
            <a:off x="628650" y="4814891"/>
            <a:ext cx="2057400" cy="273844"/>
          </a:xfrm>
        </p:spPr>
        <p:txBody>
          <a:bodyPr/>
          <a:lstStyle/>
          <a:p>
            <a:fld id="{ED32C5C0-BD89-447A-9230-247BC1E39CEB}" type="datetimeFigureOut">
              <a:rPr lang="zh-CN" altLang="en-US" smtClean="0"/>
            </a:fld>
            <a:endParaRPr lang="zh-CN" altLang="en-US"/>
          </a:p>
        </p:txBody>
      </p:sp>
      <p:sp>
        <p:nvSpPr>
          <p:cNvPr id="5" name="KSO_FT"/>
          <p:cNvSpPr>
            <a:spLocks noGrp="1"/>
          </p:cNvSpPr>
          <p:nvPr>
            <p:ph type="ftr" sz="quarter" idx="11"/>
          </p:nvPr>
        </p:nvSpPr>
        <p:spPr>
          <a:xfrm>
            <a:off x="3028950" y="4814891"/>
            <a:ext cx="3086100" cy="273844"/>
          </a:xfrm>
        </p:spPr>
        <p:txBody>
          <a:bodyPr/>
          <a:lstStyle/>
          <a:p>
            <a:endParaRPr lang="zh-CN" altLang="en-US"/>
          </a:p>
        </p:txBody>
      </p:sp>
      <p:sp>
        <p:nvSpPr>
          <p:cNvPr id="6" name="KSO_FN"/>
          <p:cNvSpPr>
            <a:spLocks noGrp="1"/>
          </p:cNvSpPr>
          <p:nvPr>
            <p:ph type="sldNum" sz="quarter" idx="12"/>
          </p:nvPr>
        </p:nvSpPr>
        <p:spPr/>
        <p:txBody>
          <a:bodyPr/>
          <a:lstStyle/>
          <a:p>
            <a:fld id="{4C7C94FD-605A-46E3-AF68-BC9A41AA7D96}" type="slidenum">
              <a:rPr lang="zh-CN" altLang="en-US" smtClean="0"/>
            </a:fld>
            <a:endParaRPr lang="zh-CN" altLang="en-US"/>
          </a:p>
        </p:txBody>
      </p:sp>
      <p:grpSp>
        <p:nvGrpSpPr>
          <p:cNvPr id="3083" name="组合 3083"/>
          <p:cNvGrpSpPr>
            <a:grpSpLocks noChangeAspect="1"/>
          </p:cNvGrpSpPr>
          <p:nvPr userDrawn="1"/>
        </p:nvGrpSpPr>
        <p:grpSpPr>
          <a:xfrm>
            <a:off x="6544628" y="246221"/>
            <a:ext cx="1051084" cy="245745"/>
            <a:chOff x="17" y="0"/>
            <a:chExt cx="1851" cy="498"/>
          </a:xfrm>
        </p:grpSpPr>
        <p:pic>
          <p:nvPicPr>
            <p:cNvPr id="3084" name="图片 11" descr="红色系校徽展开式.png"/>
            <p:cNvPicPr>
              <a:picLocks noChangeAspect="1"/>
            </p:cNvPicPr>
            <p:nvPr/>
          </p:nvPicPr>
          <p:blipFill>
            <a:blip r:embed="rId2" cstate="print"/>
            <a:srcRect b="-2892"/>
            <a:stretch>
              <a:fillRect/>
            </a:stretch>
          </p:blipFill>
          <p:spPr>
            <a:xfrm>
              <a:off x="544" y="0"/>
              <a:ext cx="1324" cy="498"/>
            </a:xfrm>
            <a:prstGeom prst="rect">
              <a:avLst/>
            </a:prstGeom>
            <a:noFill/>
            <a:ln w="9525">
              <a:noFill/>
            </a:ln>
          </p:spPr>
        </p:pic>
        <p:pic>
          <p:nvPicPr>
            <p:cNvPr id="3085" name="Picture 25" descr="红色系校徽标准版"/>
            <p:cNvPicPr>
              <a:picLocks noChangeAspect="1"/>
            </p:cNvPicPr>
            <p:nvPr/>
          </p:nvPicPr>
          <p:blipFill>
            <a:blip r:embed="rId3" cstate="print"/>
            <a:stretch>
              <a:fillRect/>
            </a:stretch>
          </p:blipFill>
          <p:spPr>
            <a:xfrm>
              <a:off x="17" y="0"/>
              <a:ext cx="459" cy="476"/>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a:p>
            <a:pPr lvl="0" fontAlgn="base"/>
            <a:fld id="{BB962C8B-B14F-4D97-AF65-F5344CB8AC3E}" type="datetime1">
              <a:rPr lang="zh-CN" altLang="en-US" strike="noStrike" noProof="1" dirty="0">
                <a:latin typeface="Calibri" panose="020F0502020204030204" charset="0"/>
                <a:ea typeface="宋体" panose="02010600030101010101" pitchFamily="2" charset="-122"/>
                <a:cs typeface="+mn-ea"/>
              </a:rPr>
            </a:fld>
            <a:endParaRPr lang="zh-CN" altLang="en-US" strike="noStrike" noProof="1" dirty="0"/>
          </a:p>
        </p:txBody>
      </p:sp>
      <p:sp>
        <p:nvSpPr>
          <p:cNvPr id="3" name="页脚占位符 2"/>
          <p:cNvSpPr>
            <a:spLocks noGrp="1"/>
          </p:cNvSpPr>
          <p:nvPr>
            <p:ph type="ftr" sz="quarter" idx="11"/>
          </p:nvPr>
        </p:nvSpPr>
        <p:spPr>
          <a:xfrm>
            <a:off x="3028950" y="4767263"/>
            <a:ext cx="3086100" cy="273844"/>
          </a:xfrm>
        </p:spPr>
        <p:txBody>
          <a:bodyPr/>
          <a:p>
            <a:pPr lvl="0" fontAlgn="base"/>
            <a:endParaRPr lang="zh-CN" altLang="en-US" strike="noStrike" noProof="1" dirty="0"/>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charset="0"/>
                <a:ea typeface="宋体" panose="02010600030101010101" pitchFamily="2" charset="-122"/>
                <a:cs typeface="+mn-ea"/>
              </a:rPr>
            </a:fld>
            <a:endParaRPr lang="zh-CN" altLang="en-US" strike="noStrike" noProof="1" dirty="0"/>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46" name="图片 45" descr="20181107新华保险投标盒延展-10.png"/>
          <p:cNvPicPr>
            <a:picLocks noChangeAspect="1"/>
          </p:cNvPicPr>
          <p:nvPr userDrawn="1"/>
        </p:nvPicPr>
        <p:blipFill>
          <a:blip r:embed="rId2" cstate="print">
            <a:extLst>
              <a:ext uri="{28A0092B-C50C-407E-A947-70E740481C1C}">
                <a14:useLocalDpi xmlns:a14="http://schemas.microsoft.com/office/drawing/2010/main" val="0"/>
              </a:ext>
            </a:extLst>
          </a:blip>
          <a:srcRect r="17983" b="54059"/>
          <a:stretch>
            <a:fillRect/>
          </a:stretch>
        </p:blipFill>
        <p:spPr>
          <a:xfrm>
            <a:off x="5384800" y="3309620"/>
            <a:ext cx="3759200" cy="1843405"/>
          </a:xfrm>
          <a:prstGeom prst="rect">
            <a:avLst/>
          </a:prstGeom>
        </p:spPr>
      </p:pic>
      <p:pic>
        <p:nvPicPr>
          <p:cNvPr id="433" name="图片 42" descr="图片 42"/>
          <p:cNvPicPr>
            <a:picLocks noChangeAspect="1"/>
          </p:cNvPicPr>
          <p:nvPr userDrawn="1"/>
        </p:nvPicPr>
        <p:blipFill>
          <a:blip r:embed="rId3" cstate="print"/>
          <a:srcRect l="2618" t="2327" r="76521" b="87331"/>
          <a:stretch>
            <a:fillRect/>
          </a:stretch>
        </p:blipFill>
        <p:spPr>
          <a:xfrm>
            <a:off x="7101205" y="120015"/>
            <a:ext cx="1907540" cy="533400"/>
          </a:xfrm>
          <a:prstGeom prst="rect">
            <a:avLst/>
          </a:prstGeom>
          <a:ln w="12700">
            <a:miter lim="400000"/>
            <a:headEnd/>
            <a:tailEnd/>
          </a:ln>
        </p:spPr>
      </p:pic>
      <p:sp>
        <p:nvSpPr>
          <p:cNvPr id="5" name="标题 1"/>
          <p:cNvSpPr>
            <a:spLocks noGrp="1"/>
          </p:cNvSpPr>
          <p:nvPr>
            <p:ph type="title"/>
          </p:nvPr>
        </p:nvSpPr>
        <p:spPr>
          <a:xfrm>
            <a:off x="457200" y="205978"/>
            <a:ext cx="8229600" cy="857251"/>
          </a:xfrm>
        </p:spPr>
        <p:txBody>
          <a:bodyPr/>
          <a:lstStyle/>
          <a:p>
            <a:r>
              <a:rPr lang="zh-CN" altLang="en-US" dirty="0" smtClean="0"/>
              <a:t>单击此处编辑母版标题样式</a:t>
            </a:r>
            <a:endParaRPr lang="zh-CN" altLang="en-US" dirty="0"/>
          </a:p>
        </p:txBody>
      </p:sp>
      <p:sp>
        <p:nvSpPr>
          <p:cNvPr id="6" name="正文级别 1…"/>
          <p:cNvSpPr txBox="1">
            <a:spLocks noGrp="1"/>
          </p:cNvSpPr>
          <p:nvPr>
            <p:ph type="body" sz="quarter" idx="1" hasCustomPrompt="1"/>
          </p:nvPr>
        </p:nvSpPr>
        <p:spPr>
          <a:xfrm>
            <a:off x="700405" y="1206759"/>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rPr dirty="0" err="1"/>
              <a:t>正文级别</a:t>
            </a:r>
            <a:r>
              <a:rPr dirty="0"/>
              <a:t> 1</a:t>
            </a:r>
            <a:endParaRPr dirty="0"/>
          </a:p>
          <a:p>
            <a:pPr lvl="1"/>
            <a:r>
              <a:rPr dirty="0" err="1"/>
              <a:t>正文级别</a:t>
            </a:r>
            <a:r>
              <a:rPr dirty="0"/>
              <a:t> 2</a:t>
            </a:r>
            <a:endParaRPr dirty="0"/>
          </a:p>
          <a:p>
            <a:pPr lvl="2"/>
            <a:r>
              <a:rPr dirty="0" err="1"/>
              <a:t>正文级别</a:t>
            </a:r>
            <a:r>
              <a:rPr dirty="0"/>
              <a:t> 3</a:t>
            </a:r>
            <a:endParaRPr dirty="0"/>
          </a:p>
          <a:p>
            <a:pPr lvl="3"/>
            <a:r>
              <a:rPr dirty="0" err="1"/>
              <a:t>正文级别</a:t>
            </a:r>
            <a:r>
              <a:rPr dirty="0"/>
              <a:t> 4</a:t>
            </a:r>
            <a:endParaRPr dirty="0"/>
          </a:p>
          <a:p>
            <a:pPr lvl="4"/>
            <a:r>
              <a:rPr dirty="0" err="1"/>
              <a:t>正文级别</a:t>
            </a:r>
            <a:r>
              <a:rPr dirty="0"/>
              <a:t> 5</a:t>
            </a:r>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1_仅标题">
    <p:spTree>
      <p:nvGrpSpPr>
        <p:cNvPr id="1" name=""/>
        <p:cNvGrpSpPr/>
        <p:nvPr/>
      </p:nvGrpSpPr>
      <p:grpSpPr>
        <a:xfrm>
          <a:off x="0" y="0"/>
          <a:ext cx="0" cy="0"/>
          <a:chOff x="0" y="0"/>
          <a:chExt cx="0" cy="0"/>
        </a:xfrm>
      </p:grpSpPr>
      <p:pic>
        <p:nvPicPr>
          <p:cNvPr id="46" name="图片 45" descr="20181107新华保险投标盒延展-10.png"/>
          <p:cNvPicPr>
            <a:picLocks noChangeAspect="1"/>
          </p:cNvPicPr>
          <p:nvPr userDrawn="1"/>
        </p:nvPicPr>
        <p:blipFill>
          <a:blip r:embed="rId2" cstate="print">
            <a:extLst>
              <a:ext uri="{28A0092B-C50C-407E-A947-70E740481C1C}">
                <a14:useLocalDpi xmlns:a14="http://schemas.microsoft.com/office/drawing/2010/main" val="0"/>
              </a:ext>
            </a:extLst>
          </a:blip>
          <a:srcRect r="17983" b="54059"/>
          <a:stretch>
            <a:fillRect/>
          </a:stretch>
        </p:blipFill>
        <p:spPr>
          <a:xfrm>
            <a:off x="5384800" y="3309620"/>
            <a:ext cx="3759200" cy="1843405"/>
          </a:xfrm>
          <a:prstGeom prst="rect">
            <a:avLst/>
          </a:prstGeom>
        </p:spPr>
      </p:pic>
      <p:pic>
        <p:nvPicPr>
          <p:cNvPr id="433" name="图片 42" descr="图片 42"/>
          <p:cNvPicPr>
            <a:picLocks noChangeAspect="1"/>
          </p:cNvPicPr>
          <p:nvPr userDrawn="1"/>
        </p:nvPicPr>
        <p:blipFill>
          <a:blip r:embed="rId3" cstate="print"/>
          <a:srcRect l="2618" t="2327" r="76521" b="87331"/>
          <a:stretch>
            <a:fillRect/>
          </a:stretch>
        </p:blipFill>
        <p:spPr>
          <a:xfrm>
            <a:off x="7101205" y="120015"/>
            <a:ext cx="1907540" cy="533400"/>
          </a:xfrm>
          <a:prstGeom prst="rect">
            <a:avLst/>
          </a:prstGeom>
          <a:ln w="12700">
            <a:miter lim="400000"/>
            <a:headEnd/>
            <a:tailEnd/>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2_仅标题">
    <p:spTree>
      <p:nvGrpSpPr>
        <p:cNvPr id="1" name=""/>
        <p:cNvGrpSpPr/>
        <p:nvPr/>
      </p:nvGrpSpPr>
      <p:grpSpPr>
        <a:xfrm>
          <a:off x="0" y="0"/>
          <a:ext cx="0" cy="0"/>
          <a:chOff x="0" y="0"/>
          <a:chExt cx="0" cy="0"/>
        </a:xfrm>
      </p:grpSpPr>
      <p:pic>
        <p:nvPicPr>
          <p:cNvPr id="46" name="图片 45" descr="20181107新华保险投标盒延展-10.png"/>
          <p:cNvPicPr>
            <a:picLocks noChangeAspect="1"/>
          </p:cNvPicPr>
          <p:nvPr userDrawn="1"/>
        </p:nvPicPr>
        <p:blipFill>
          <a:blip r:embed="rId2" cstate="print">
            <a:extLst>
              <a:ext uri="{28A0092B-C50C-407E-A947-70E740481C1C}">
                <a14:useLocalDpi xmlns:a14="http://schemas.microsoft.com/office/drawing/2010/main" val="0"/>
              </a:ext>
            </a:extLst>
          </a:blip>
          <a:srcRect r="17983" b="54059"/>
          <a:stretch>
            <a:fillRect/>
          </a:stretch>
        </p:blipFill>
        <p:spPr>
          <a:xfrm>
            <a:off x="5384800" y="3309620"/>
            <a:ext cx="3759200" cy="1843405"/>
          </a:xfrm>
          <a:prstGeom prst="rect">
            <a:avLst/>
          </a:prstGeom>
        </p:spPr>
      </p:pic>
      <p:pic>
        <p:nvPicPr>
          <p:cNvPr id="433" name="图片 42" descr="图片 42"/>
          <p:cNvPicPr>
            <a:picLocks noChangeAspect="1"/>
          </p:cNvPicPr>
          <p:nvPr userDrawn="1"/>
        </p:nvPicPr>
        <p:blipFill>
          <a:blip r:embed="rId3" cstate="print"/>
          <a:srcRect l="2618" t="2327" r="76521" b="87331"/>
          <a:stretch>
            <a:fillRect/>
          </a:stretch>
        </p:blipFill>
        <p:spPr>
          <a:xfrm>
            <a:off x="7101205" y="120015"/>
            <a:ext cx="1907540" cy="533400"/>
          </a:xfrm>
          <a:prstGeom prst="rect">
            <a:avLst/>
          </a:prstGeom>
          <a:ln w="12700">
            <a:miter lim="400000"/>
            <a:headEnd/>
            <a:tailEnd/>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3_仅标题">
    <p:spTree>
      <p:nvGrpSpPr>
        <p:cNvPr id="1" name=""/>
        <p:cNvGrpSpPr/>
        <p:nvPr/>
      </p:nvGrpSpPr>
      <p:grpSpPr>
        <a:xfrm>
          <a:off x="0" y="0"/>
          <a:ext cx="0" cy="0"/>
          <a:chOff x="0" y="0"/>
          <a:chExt cx="0" cy="0"/>
        </a:xfrm>
      </p:grpSpPr>
      <p:pic>
        <p:nvPicPr>
          <p:cNvPr id="46" name="图片 45" descr="20181107新华保险投标盒延展-10.png"/>
          <p:cNvPicPr>
            <a:picLocks noChangeAspect="1"/>
          </p:cNvPicPr>
          <p:nvPr userDrawn="1"/>
        </p:nvPicPr>
        <p:blipFill>
          <a:blip r:embed="rId2" cstate="print">
            <a:extLst>
              <a:ext uri="{28A0092B-C50C-407E-A947-70E740481C1C}">
                <a14:useLocalDpi xmlns:a14="http://schemas.microsoft.com/office/drawing/2010/main" val="0"/>
              </a:ext>
            </a:extLst>
          </a:blip>
          <a:srcRect r="17983" b="54059"/>
          <a:stretch>
            <a:fillRect/>
          </a:stretch>
        </p:blipFill>
        <p:spPr>
          <a:xfrm>
            <a:off x="5384800" y="3309620"/>
            <a:ext cx="3759200" cy="1843405"/>
          </a:xfrm>
          <a:prstGeom prst="rect">
            <a:avLst/>
          </a:prstGeom>
        </p:spPr>
      </p:pic>
      <p:pic>
        <p:nvPicPr>
          <p:cNvPr id="433" name="图片 42" descr="图片 42"/>
          <p:cNvPicPr>
            <a:picLocks noChangeAspect="1"/>
          </p:cNvPicPr>
          <p:nvPr userDrawn="1"/>
        </p:nvPicPr>
        <p:blipFill>
          <a:blip r:embed="rId3" cstate="print"/>
          <a:srcRect l="2618" t="2327" r="76521" b="87331"/>
          <a:stretch>
            <a:fillRect/>
          </a:stretch>
        </p:blipFill>
        <p:spPr>
          <a:xfrm>
            <a:off x="7101205" y="120015"/>
            <a:ext cx="1907540" cy="533400"/>
          </a:xfrm>
          <a:prstGeom prst="rect">
            <a:avLst/>
          </a:prstGeom>
          <a:ln w="12700">
            <a:miter lim="400000"/>
            <a:headEnd/>
            <a:tailEnd/>
          </a:ln>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4_仅标题">
    <p:spTree>
      <p:nvGrpSpPr>
        <p:cNvPr id="1" name=""/>
        <p:cNvGrpSpPr/>
        <p:nvPr/>
      </p:nvGrpSpPr>
      <p:grpSpPr>
        <a:xfrm>
          <a:off x="0" y="0"/>
          <a:ext cx="0" cy="0"/>
          <a:chOff x="0" y="0"/>
          <a:chExt cx="0" cy="0"/>
        </a:xfrm>
      </p:grpSpPr>
      <p:pic>
        <p:nvPicPr>
          <p:cNvPr id="46" name="图片 45" descr="20181107新华保险投标盒延展-10.png"/>
          <p:cNvPicPr>
            <a:picLocks noChangeAspect="1"/>
          </p:cNvPicPr>
          <p:nvPr userDrawn="1"/>
        </p:nvPicPr>
        <p:blipFill>
          <a:blip r:embed="rId2" cstate="print">
            <a:extLst>
              <a:ext uri="{28A0092B-C50C-407E-A947-70E740481C1C}">
                <a14:useLocalDpi xmlns:a14="http://schemas.microsoft.com/office/drawing/2010/main" val="0"/>
              </a:ext>
            </a:extLst>
          </a:blip>
          <a:srcRect r="17983" b="54059"/>
          <a:stretch>
            <a:fillRect/>
          </a:stretch>
        </p:blipFill>
        <p:spPr>
          <a:xfrm>
            <a:off x="5384800" y="3309620"/>
            <a:ext cx="3759200" cy="1843405"/>
          </a:xfrm>
          <a:prstGeom prst="rect">
            <a:avLst/>
          </a:prstGeom>
        </p:spPr>
      </p:pic>
      <p:pic>
        <p:nvPicPr>
          <p:cNvPr id="433" name="图片 42" descr="图片 42"/>
          <p:cNvPicPr>
            <a:picLocks noChangeAspect="1"/>
          </p:cNvPicPr>
          <p:nvPr userDrawn="1"/>
        </p:nvPicPr>
        <p:blipFill>
          <a:blip r:embed="rId3" cstate="print"/>
          <a:srcRect l="2618" t="2327" r="76521" b="87331"/>
          <a:stretch>
            <a:fillRect/>
          </a:stretch>
        </p:blipFill>
        <p:spPr>
          <a:xfrm>
            <a:off x="7101205" y="120015"/>
            <a:ext cx="1907540" cy="533400"/>
          </a:xfrm>
          <a:prstGeom prst="rect">
            <a:avLst/>
          </a:prstGeom>
          <a:ln w="12700">
            <a:miter lim="400000"/>
            <a:headEnd/>
            <a:tailEnd/>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
        <p:nvSpPr>
          <p:cNvPr id="3" name="灯片编号占位符 2"/>
          <p:cNvSpPr>
            <a:spLocks noGrp="1"/>
          </p:cNvSpPr>
          <p:nvPr>
            <p:ph type="sldNum" sz="quarter" idx="10"/>
          </p:nvPr>
        </p:nvSpPr>
        <p:spPr/>
        <p:txBody>
          <a:bodyPr/>
          <a:lstStyle/>
          <a:p>
            <a:fld id="{86CB4B4D-7CA3-9044-876B-883B54F8677D}" type="slidenum">
              <a:rPr lang="en-US" altLang="zh-CN" smtClean="0"/>
            </a:fld>
            <a:endParaRPr lang="en-US" altLang="zh-CN"/>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a:lstStyle/>
          <a:p>
            <a:fld id="{A274AA9F-E27B-49CE-9338-45A779AEAB43}"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p:spPr>
        <p:txBody>
          <a:bodyPr/>
          <a:lstStyle/>
          <a:p>
            <a:endParaRPr lang="zh-CN" altLang="en-US"/>
          </a:p>
        </p:txBody>
      </p:sp>
      <p:sp>
        <p:nvSpPr>
          <p:cNvPr id="4" name="灯片编号占位符 3"/>
          <p:cNvSpPr>
            <a:spLocks noGrp="1"/>
          </p:cNvSpPr>
          <p:nvPr>
            <p:ph type="sldNum" sz="quarter" idx="12"/>
          </p:nvPr>
        </p:nvSpPr>
        <p:spPr/>
        <p:txBody>
          <a:bodyPr/>
          <a:lstStyle/>
          <a:p>
            <a:fld id="{5366A786-4D85-4145-A450-A847366ABB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457200" y="205978"/>
            <a:ext cx="8229600" cy="857251"/>
          </a:xfrm>
          <a:prstGeom prst="rect">
            <a:avLst/>
          </a:prstGeom>
          <a:ln w="12700">
            <a:miter lim="400000"/>
          </a:ln>
        </p:spPr>
        <p:txBody>
          <a:bodyPr lIns="45719" rIns="45719" anchor="ctr">
            <a:normAutofit/>
          </a:bodyPr>
          <a:lstStyle/>
          <a:p>
            <a:r>
              <a:rPr dirty="0" err="1"/>
              <a:t>标题文本</a:t>
            </a:r>
            <a:endParaRPr dirty="0"/>
          </a:p>
        </p:txBody>
      </p:sp>
      <p:sp>
        <p:nvSpPr>
          <p:cNvPr id="3" name="正文级别 1…"/>
          <p:cNvSpPr txBox="1">
            <a:spLocks noGrp="1"/>
          </p:cNvSpPr>
          <p:nvPr>
            <p:ph type="body" idx="1"/>
          </p:nvPr>
        </p:nvSpPr>
        <p:spPr>
          <a:xfrm>
            <a:off x="457200" y="1200150"/>
            <a:ext cx="8229600" cy="3394473"/>
          </a:xfrm>
          <a:prstGeom prst="rect">
            <a:avLst/>
          </a:prstGeom>
          <a:ln w="12700">
            <a:miter lim="400000"/>
          </a:ln>
        </p:spPr>
        <p:txBody>
          <a:bodyPr lIns="45719" rIns="45719">
            <a:normAutofit/>
          </a:bodyPr>
          <a:lstStyle/>
          <a:p>
            <a:r>
              <a:rPr dirty="0" err="1"/>
              <a:t>正文级别</a:t>
            </a:r>
            <a:r>
              <a:rPr dirty="0"/>
              <a:t> 1</a:t>
            </a:r>
            <a:endParaRPr dirty="0"/>
          </a:p>
          <a:p>
            <a:pPr lvl="1"/>
            <a:r>
              <a:rPr dirty="0" err="1"/>
              <a:t>正文级别</a:t>
            </a:r>
            <a:r>
              <a:rPr dirty="0"/>
              <a:t> 2</a:t>
            </a:r>
            <a:endParaRPr dirty="0"/>
          </a:p>
          <a:p>
            <a:pPr lvl="2"/>
            <a:r>
              <a:rPr dirty="0" err="1"/>
              <a:t>正文级别</a:t>
            </a:r>
            <a:r>
              <a:rPr dirty="0"/>
              <a:t> 3</a:t>
            </a:r>
            <a:endParaRPr dirty="0"/>
          </a:p>
          <a:p>
            <a:pPr lvl="3"/>
            <a:r>
              <a:rPr dirty="0" err="1"/>
              <a:t>正文级别</a:t>
            </a:r>
            <a:r>
              <a:rPr dirty="0"/>
              <a:t> 4</a:t>
            </a:r>
            <a:endParaRPr dirty="0"/>
          </a:p>
          <a:p>
            <a:pPr lvl="4"/>
            <a:r>
              <a:rPr dirty="0" err="1"/>
              <a:t>正文级别</a:t>
            </a:r>
            <a:r>
              <a:rPr dirty="0"/>
              <a:t> 5</a:t>
            </a:r>
            <a:endParaRPr dirty="0"/>
          </a:p>
        </p:txBody>
      </p:sp>
      <p:sp>
        <p:nvSpPr>
          <p:cNvPr id="4" name="幻灯片编号"/>
          <p:cNvSpPr txBox="1">
            <a:spLocks noGrp="1"/>
          </p:cNvSpPr>
          <p:nvPr>
            <p:ph type="sldNum" sz="quarter" idx="2"/>
          </p:nvPr>
        </p:nvSpPr>
        <p:spPr>
          <a:xfrm>
            <a:off x="8428176" y="4769564"/>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4572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mn-lt"/>
          <a:ea typeface="+mn-ea"/>
          <a:cs typeface="+mn-cs"/>
          <a:sym typeface="Calibri" panose="020F0502020204030204"/>
        </a:defRPr>
      </a:lvl1pPr>
      <a:lvl2pPr marL="0" marR="0" indent="0" algn="ctr" defTabSz="4572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mn-lt"/>
          <a:ea typeface="+mn-ea"/>
          <a:cs typeface="+mn-cs"/>
          <a:sym typeface="Calibri" panose="020F0502020204030204"/>
        </a:defRPr>
      </a:lvl2pPr>
      <a:lvl3pPr marL="0" marR="0" indent="0" algn="ctr" defTabSz="4572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mn-lt"/>
          <a:ea typeface="+mn-ea"/>
          <a:cs typeface="+mn-cs"/>
          <a:sym typeface="Calibri" panose="020F0502020204030204"/>
        </a:defRPr>
      </a:lvl3pPr>
      <a:lvl4pPr marL="0" marR="0" indent="0" algn="ctr" defTabSz="4572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mn-lt"/>
          <a:ea typeface="+mn-ea"/>
          <a:cs typeface="+mn-cs"/>
          <a:sym typeface="Calibri" panose="020F0502020204030204"/>
        </a:defRPr>
      </a:lvl4pPr>
      <a:lvl5pPr marL="0" marR="0" indent="0" algn="ctr" defTabSz="4572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mn-lt"/>
          <a:ea typeface="+mn-ea"/>
          <a:cs typeface="+mn-cs"/>
          <a:sym typeface="Calibri" panose="020F0502020204030204"/>
        </a:defRPr>
      </a:lvl5pPr>
      <a:lvl6pPr marL="0" marR="0" indent="0" algn="ctr" defTabSz="4572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mn-lt"/>
          <a:ea typeface="+mn-ea"/>
          <a:cs typeface="+mn-cs"/>
          <a:sym typeface="Calibri" panose="020F0502020204030204"/>
        </a:defRPr>
      </a:lvl6pPr>
      <a:lvl7pPr marL="0" marR="0" indent="0" algn="ctr" defTabSz="4572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mn-lt"/>
          <a:ea typeface="+mn-ea"/>
          <a:cs typeface="+mn-cs"/>
          <a:sym typeface="Calibri" panose="020F0502020204030204"/>
        </a:defRPr>
      </a:lvl7pPr>
      <a:lvl8pPr marL="0" marR="0" indent="0" algn="ctr" defTabSz="4572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mn-lt"/>
          <a:ea typeface="+mn-ea"/>
          <a:cs typeface="+mn-cs"/>
          <a:sym typeface="Calibri" panose="020F0502020204030204"/>
        </a:defRPr>
      </a:lvl8pPr>
      <a:lvl9pPr marL="0" marR="0" indent="0" algn="ctr" defTabSz="4572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mn-lt"/>
          <a:ea typeface="+mn-ea"/>
          <a:cs typeface="+mn-cs"/>
          <a:sym typeface="Calibri" panose="020F0502020204030204"/>
        </a:defRPr>
      </a:lvl9pPr>
    </p:titleStyle>
    <p:bodyStyle>
      <a:lvl1pPr marL="342900" marR="0" indent="-342900" algn="l" defTabSz="457200" rtl="0" latinLnBrk="0">
        <a:lnSpc>
          <a:spcPct val="100000"/>
        </a:lnSpc>
        <a:spcBef>
          <a:spcPts val="700"/>
        </a:spcBef>
        <a:spcAft>
          <a:spcPts val="0"/>
        </a:spcAft>
        <a:buClrTx/>
        <a:buSzPct val="100000"/>
        <a:buFont typeface="Arial" panose="020B0604020202020204"/>
        <a:buChar char="•"/>
        <a:defRPr sz="3200" b="0" i="0" u="none" strike="noStrike" cap="none" spc="0" baseline="0">
          <a:ln>
            <a:noFill/>
          </a:ln>
          <a:solidFill>
            <a:srgbClr val="000000"/>
          </a:solidFill>
          <a:uFillTx/>
          <a:latin typeface="+mn-lt"/>
          <a:ea typeface="+mn-ea"/>
          <a:cs typeface="+mn-cs"/>
          <a:sym typeface="Calibri" panose="020F0502020204030204"/>
        </a:defRPr>
      </a:lvl1pPr>
      <a:lvl2pPr marL="783590" marR="0" indent="-326390" algn="l" defTabSz="457200" rtl="0" latinLnBrk="0">
        <a:lnSpc>
          <a:spcPct val="100000"/>
        </a:lnSpc>
        <a:spcBef>
          <a:spcPts val="700"/>
        </a:spcBef>
        <a:spcAft>
          <a:spcPts val="0"/>
        </a:spcAft>
        <a:buClrTx/>
        <a:buSzPct val="100000"/>
        <a:buFont typeface="Arial" panose="020B0604020202020204"/>
        <a:buChar char="–"/>
        <a:defRPr sz="3200" b="0" i="0" u="none" strike="noStrike" cap="none" spc="0" baseline="0">
          <a:ln>
            <a:noFill/>
          </a:ln>
          <a:solidFill>
            <a:srgbClr val="000000"/>
          </a:solidFill>
          <a:uFillTx/>
          <a:latin typeface="+mn-lt"/>
          <a:ea typeface="+mn-ea"/>
          <a:cs typeface="+mn-cs"/>
          <a:sym typeface="Calibri" panose="020F0502020204030204"/>
        </a:defRPr>
      </a:lvl2pPr>
      <a:lvl3pPr marL="1219200" marR="0" indent="-304800" algn="l" defTabSz="457200" rtl="0" latinLnBrk="0">
        <a:lnSpc>
          <a:spcPct val="100000"/>
        </a:lnSpc>
        <a:spcBef>
          <a:spcPts val="700"/>
        </a:spcBef>
        <a:spcAft>
          <a:spcPts val="0"/>
        </a:spcAft>
        <a:buClrTx/>
        <a:buSzPct val="100000"/>
        <a:buFont typeface="Arial" panose="020B0604020202020204"/>
        <a:buChar char="•"/>
        <a:defRPr sz="3200" b="0" i="0" u="none" strike="noStrike" cap="none" spc="0" baseline="0">
          <a:ln>
            <a:noFill/>
          </a:ln>
          <a:solidFill>
            <a:srgbClr val="000000"/>
          </a:solidFill>
          <a:uFillTx/>
          <a:latin typeface="+mn-lt"/>
          <a:ea typeface="+mn-ea"/>
          <a:cs typeface="+mn-cs"/>
          <a:sym typeface="Calibri" panose="020F0502020204030204"/>
        </a:defRPr>
      </a:lvl3pPr>
      <a:lvl4pPr marL="1737360" marR="0" indent="-365760" algn="l" defTabSz="457200" rtl="0" latinLnBrk="0">
        <a:lnSpc>
          <a:spcPct val="100000"/>
        </a:lnSpc>
        <a:spcBef>
          <a:spcPts val="700"/>
        </a:spcBef>
        <a:spcAft>
          <a:spcPts val="0"/>
        </a:spcAft>
        <a:buClrTx/>
        <a:buSzPct val="100000"/>
        <a:buFont typeface="Arial" panose="020B0604020202020204"/>
        <a:buChar char="–"/>
        <a:defRPr sz="3200" b="0" i="0" u="none" strike="noStrike" cap="none" spc="0" baseline="0">
          <a:ln>
            <a:noFill/>
          </a:ln>
          <a:solidFill>
            <a:srgbClr val="000000"/>
          </a:solidFill>
          <a:uFillTx/>
          <a:latin typeface="+mn-lt"/>
          <a:ea typeface="+mn-ea"/>
          <a:cs typeface="+mn-cs"/>
          <a:sym typeface="Calibri" panose="020F0502020204030204"/>
        </a:defRPr>
      </a:lvl4pPr>
      <a:lvl5pPr marL="2194560" marR="0" indent="-365760" algn="l" defTabSz="457200" rtl="0" latinLnBrk="0">
        <a:lnSpc>
          <a:spcPct val="100000"/>
        </a:lnSpc>
        <a:spcBef>
          <a:spcPts val="700"/>
        </a:spcBef>
        <a:spcAft>
          <a:spcPts val="0"/>
        </a:spcAft>
        <a:buClrTx/>
        <a:buSzPct val="100000"/>
        <a:buFont typeface="Arial" panose="020B0604020202020204"/>
        <a:buChar char="»"/>
        <a:defRPr sz="3200" b="0" i="0" u="none" strike="noStrike" cap="none" spc="0" baseline="0">
          <a:ln>
            <a:noFill/>
          </a:ln>
          <a:solidFill>
            <a:srgbClr val="000000"/>
          </a:solidFill>
          <a:uFillTx/>
          <a:latin typeface="+mn-lt"/>
          <a:ea typeface="+mn-ea"/>
          <a:cs typeface="+mn-cs"/>
          <a:sym typeface="Calibri" panose="020F0502020204030204"/>
        </a:defRPr>
      </a:lvl5pPr>
      <a:lvl6pPr marL="2651760" marR="0" indent="-365760" algn="l" defTabSz="457200" rtl="0" latinLnBrk="0">
        <a:lnSpc>
          <a:spcPct val="100000"/>
        </a:lnSpc>
        <a:spcBef>
          <a:spcPts val="700"/>
        </a:spcBef>
        <a:spcAft>
          <a:spcPts val="0"/>
        </a:spcAft>
        <a:buClrTx/>
        <a:buSzPct val="100000"/>
        <a:buFont typeface="Arial" panose="020B0604020202020204"/>
        <a:buChar char="•"/>
        <a:defRPr sz="3200" b="0" i="0" u="none" strike="noStrike" cap="none" spc="0" baseline="0">
          <a:ln>
            <a:noFill/>
          </a:ln>
          <a:solidFill>
            <a:srgbClr val="000000"/>
          </a:solidFill>
          <a:uFillTx/>
          <a:latin typeface="+mn-lt"/>
          <a:ea typeface="+mn-ea"/>
          <a:cs typeface="+mn-cs"/>
          <a:sym typeface="Calibri" panose="020F0502020204030204"/>
        </a:defRPr>
      </a:lvl6pPr>
      <a:lvl7pPr marL="3108960" marR="0" indent="-365760" algn="l" defTabSz="457200" rtl="0" latinLnBrk="0">
        <a:lnSpc>
          <a:spcPct val="100000"/>
        </a:lnSpc>
        <a:spcBef>
          <a:spcPts val="700"/>
        </a:spcBef>
        <a:spcAft>
          <a:spcPts val="0"/>
        </a:spcAft>
        <a:buClrTx/>
        <a:buSzPct val="100000"/>
        <a:buFont typeface="Arial" panose="020B0604020202020204"/>
        <a:buChar char="•"/>
        <a:defRPr sz="3200" b="0" i="0" u="none" strike="noStrike" cap="none" spc="0" baseline="0">
          <a:ln>
            <a:noFill/>
          </a:ln>
          <a:solidFill>
            <a:srgbClr val="000000"/>
          </a:solidFill>
          <a:uFillTx/>
          <a:latin typeface="+mn-lt"/>
          <a:ea typeface="+mn-ea"/>
          <a:cs typeface="+mn-cs"/>
          <a:sym typeface="Calibri" panose="020F0502020204030204"/>
        </a:defRPr>
      </a:lvl7pPr>
      <a:lvl8pPr marL="3566160" marR="0" indent="-365760" algn="l" defTabSz="457200" rtl="0" latinLnBrk="0">
        <a:lnSpc>
          <a:spcPct val="100000"/>
        </a:lnSpc>
        <a:spcBef>
          <a:spcPts val="700"/>
        </a:spcBef>
        <a:spcAft>
          <a:spcPts val="0"/>
        </a:spcAft>
        <a:buClrTx/>
        <a:buSzPct val="100000"/>
        <a:buFont typeface="Arial" panose="020B0604020202020204"/>
        <a:buChar char="•"/>
        <a:defRPr sz="3200" b="0" i="0" u="none" strike="noStrike" cap="none" spc="0" baseline="0">
          <a:ln>
            <a:noFill/>
          </a:ln>
          <a:solidFill>
            <a:srgbClr val="000000"/>
          </a:solidFill>
          <a:uFillTx/>
          <a:latin typeface="+mn-lt"/>
          <a:ea typeface="+mn-ea"/>
          <a:cs typeface="+mn-cs"/>
          <a:sym typeface="Calibri" panose="020F0502020204030204"/>
        </a:defRPr>
      </a:lvl8pPr>
      <a:lvl9pPr marL="4023360" marR="0" indent="-365760" algn="l" defTabSz="457200" rtl="0" latinLnBrk="0">
        <a:lnSpc>
          <a:spcPct val="100000"/>
        </a:lnSpc>
        <a:spcBef>
          <a:spcPts val="700"/>
        </a:spcBef>
        <a:spcAft>
          <a:spcPts val="0"/>
        </a:spcAft>
        <a:buClrTx/>
        <a:buSzPct val="100000"/>
        <a:buFont typeface="Arial" panose="020B0604020202020204"/>
        <a:buChar char="•"/>
        <a:defRPr sz="3200" b="0" i="0" u="none" strike="noStrike" cap="none" spc="0" baseline="0">
          <a:ln>
            <a:noFill/>
          </a:ln>
          <a:solidFill>
            <a:srgbClr val="000000"/>
          </a:solidFill>
          <a:uFillTx/>
          <a:latin typeface="+mn-lt"/>
          <a:ea typeface="+mn-ea"/>
          <a:cs typeface="+mn-cs"/>
          <a:sym typeface="Calibri" panose="020F0502020204030204"/>
        </a:defRPr>
      </a:lvl9pPr>
    </p:bodyStyle>
    <p:otherStyle>
      <a:lvl1pPr marL="0" marR="0" indent="0" algn="r" defTabSz="457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1pPr>
      <a:lvl2pPr marL="0" marR="0" indent="457200" algn="r" defTabSz="457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2pPr>
      <a:lvl3pPr marL="0" marR="0" indent="914400" algn="r" defTabSz="457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3pPr>
      <a:lvl4pPr marL="0" marR="0" indent="1371600" algn="r" defTabSz="457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4pPr>
      <a:lvl5pPr marL="0" marR="0" indent="1828800" algn="r" defTabSz="457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5pPr>
      <a:lvl6pPr marL="0" marR="0" indent="2286000" algn="r" defTabSz="457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6pPr>
      <a:lvl7pPr marL="0" marR="0" indent="2743200" algn="r" defTabSz="457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7pPr>
      <a:lvl8pPr marL="0" marR="0" indent="3200400" algn="r" defTabSz="457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8pPr>
      <a:lvl9pPr marL="0" marR="0" indent="3657600" algn="r" defTabSz="457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8.xml"/><Relationship Id="rId2" Type="http://schemas.openxmlformats.org/officeDocument/2006/relationships/image" Target="../media/image6.png"/><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10.GIF"/><Relationship Id="rId2" Type="http://schemas.openxmlformats.org/officeDocument/2006/relationships/image" Target="../media/image18.emf"/><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8.xml"/><Relationship Id="rId2" Type="http://schemas.openxmlformats.org/officeDocument/2006/relationships/image" Target="../media/image10.GIF"/><Relationship Id="rId1"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8.xml"/><Relationship Id="rId4" Type="http://schemas.openxmlformats.org/officeDocument/2006/relationships/image" Target="../media/image21.jpeg"/><Relationship Id="rId3" Type="http://schemas.openxmlformats.org/officeDocument/2006/relationships/image" Target="../media/image10.GIF"/><Relationship Id="rId2" Type="http://schemas.openxmlformats.org/officeDocument/2006/relationships/image" Target="../media/image20.png"/><Relationship Id="rId1"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0" Type="http://schemas.openxmlformats.org/officeDocument/2006/relationships/slideLayout" Target="../slideLayouts/slideLayout2.xml"/><Relationship Id="rId2" Type="http://schemas.openxmlformats.org/officeDocument/2006/relationships/tags" Target="../tags/tag9.xml"/><Relationship Id="rId19" Type="http://schemas.openxmlformats.org/officeDocument/2006/relationships/image" Target="../media/image25.png"/><Relationship Id="rId18" Type="http://schemas.openxmlformats.org/officeDocument/2006/relationships/tags" Target="../tags/tag22.xml"/><Relationship Id="rId17" Type="http://schemas.openxmlformats.org/officeDocument/2006/relationships/image" Target="../media/image24.png"/><Relationship Id="rId16" Type="http://schemas.openxmlformats.org/officeDocument/2006/relationships/tags" Target="../tags/tag21.xml"/><Relationship Id="rId15" Type="http://schemas.openxmlformats.org/officeDocument/2006/relationships/image" Target="../media/image23.png"/><Relationship Id="rId14" Type="http://schemas.openxmlformats.org/officeDocument/2006/relationships/tags" Target="../tags/tag20.xml"/><Relationship Id="rId13" Type="http://schemas.openxmlformats.org/officeDocument/2006/relationships/image" Target="../media/image22.png"/><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6.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1.jpeg"/><Relationship Id="rId1" Type="http://schemas.openxmlformats.org/officeDocument/2006/relationships/image" Target="../media/image30.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5" Type="http://schemas.openxmlformats.org/officeDocument/2006/relationships/slideLayout" Target="../slideLayouts/slideLayout8.xml"/><Relationship Id="rId34" Type="http://schemas.openxmlformats.org/officeDocument/2006/relationships/image" Target="../media/image10.GIF"/><Relationship Id="rId33" Type="http://schemas.openxmlformats.org/officeDocument/2006/relationships/tags" Target="../tags/tag54.xml"/><Relationship Id="rId32" Type="http://schemas.openxmlformats.org/officeDocument/2006/relationships/tags" Target="../tags/tag53.xml"/><Relationship Id="rId31" Type="http://schemas.openxmlformats.org/officeDocument/2006/relationships/tags" Target="../tags/tag52.xml"/><Relationship Id="rId30" Type="http://schemas.openxmlformats.org/officeDocument/2006/relationships/tags" Target="../tags/tag51.xml"/><Relationship Id="rId3" Type="http://schemas.openxmlformats.org/officeDocument/2006/relationships/tags" Target="../tags/tag24.xml"/><Relationship Id="rId29" Type="http://schemas.openxmlformats.org/officeDocument/2006/relationships/tags" Target="../tags/tag50.xml"/><Relationship Id="rId28" Type="http://schemas.openxmlformats.org/officeDocument/2006/relationships/tags" Target="../tags/tag49.xml"/><Relationship Id="rId27" Type="http://schemas.openxmlformats.org/officeDocument/2006/relationships/tags" Target="../tags/tag48.xml"/><Relationship Id="rId26" Type="http://schemas.openxmlformats.org/officeDocument/2006/relationships/tags" Target="../tags/tag47.xml"/><Relationship Id="rId25" Type="http://schemas.openxmlformats.org/officeDocument/2006/relationships/tags" Target="../tags/tag46.xml"/><Relationship Id="rId24" Type="http://schemas.openxmlformats.org/officeDocument/2006/relationships/tags" Target="../tags/tag45.xml"/><Relationship Id="rId23" Type="http://schemas.openxmlformats.org/officeDocument/2006/relationships/tags" Target="../tags/tag44.xml"/><Relationship Id="rId22" Type="http://schemas.openxmlformats.org/officeDocument/2006/relationships/tags" Target="../tags/tag43.xml"/><Relationship Id="rId21" Type="http://schemas.openxmlformats.org/officeDocument/2006/relationships/tags" Target="../tags/tag42.xml"/><Relationship Id="rId20" Type="http://schemas.openxmlformats.org/officeDocument/2006/relationships/tags" Target="../tags/tag41.xml"/><Relationship Id="rId2" Type="http://schemas.openxmlformats.org/officeDocument/2006/relationships/tags" Target="../tags/tag23.xml"/><Relationship Id="rId19" Type="http://schemas.openxmlformats.org/officeDocument/2006/relationships/tags" Target="../tags/tag40.xml"/><Relationship Id="rId18" Type="http://schemas.openxmlformats.org/officeDocument/2006/relationships/tags" Target="../tags/tag39.xml"/><Relationship Id="rId17" Type="http://schemas.openxmlformats.org/officeDocument/2006/relationships/tags" Target="../tags/tag38.xml"/><Relationship Id="rId16" Type="http://schemas.openxmlformats.org/officeDocument/2006/relationships/tags" Target="../tags/tag37.xml"/><Relationship Id="rId15" Type="http://schemas.openxmlformats.org/officeDocument/2006/relationships/tags" Target="../tags/tag36.xml"/><Relationship Id="rId14" Type="http://schemas.openxmlformats.org/officeDocument/2006/relationships/tags" Target="../tags/tag35.xml"/><Relationship Id="rId13" Type="http://schemas.openxmlformats.org/officeDocument/2006/relationships/tags" Target="../tags/tag34.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image" Target="../media/image18.emf"/></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8.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4.png"/><Relationship Id="rId1" Type="http://schemas.openxmlformats.org/officeDocument/2006/relationships/image" Target="../media/image43.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9.png"/><Relationship Id="rId1"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0.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2.png"/><Relationship Id="rId1" Type="http://schemas.openxmlformats.org/officeDocument/2006/relationships/image" Target="../media/image51.jpe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53.png"/><Relationship Id="rId2" Type="http://schemas.openxmlformats.org/officeDocument/2006/relationships/tags" Target="../tags/tag55.xml"/><Relationship Id="rId1"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4.png"/><Relationship Id="rId1" Type="http://schemas.openxmlformats.org/officeDocument/2006/relationships/image" Target="../media/image51.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8.xml"/><Relationship Id="rId3" Type="http://schemas.openxmlformats.org/officeDocument/2006/relationships/image" Target="../media/image10.GIF"/><Relationship Id="rId2" Type="http://schemas.microsoft.com/office/2007/relationships/hdphoto" Target="../media/hdphoto1.wdp"/><Relationship Id="rId1" Type="http://schemas.openxmlformats.org/officeDocument/2006/relationships/image" Target="../media/image9.jpe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3.png"/><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5.png"/><Relationship Id="rId1"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6.png"/><Relationship Id="rId1"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7.png"/><Relationship Id="rId1"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8.png"/><Relationship Id="rId1"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0.png"/><Relationship Id="rId1"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1.png"/><Relationship Id="rId1"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62.png"/><Relationship Id="rId1" Type="http://schemas.openxmlformats.org/officeDocument/2006/relationships/image" Target="../media/image10.GIF"/></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GIF"/><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wangxd7\Desktop\skyscraper-2561415.jpgskyscraper-2561415"/>
          <p:cNvPicPr>
            <a:picLocks noChangeAspect="1"/>
          </p:cNvPicPr>
          <p:nvPr/>
        </p:nvPicPr>
        <p:blipFill rotWithShape="1">
          <a:blip r:embed="rId1"/>
          <a:srcRect/>
          <a:stretch>
            <a:fillRect/>
          </a:stretch>
        </p:blipFill>
        <p:spPr>
          <a:xfrm>
            <a:off x="1441348" y="1"/>
            <a:ext cx="7714298" cy="5143500"/>
          </a:xfrm>
          <a:prstGeom prst="rect">
            <a:avLst/>
          </a:prstGeom>
        </p:spPr>
      </p:pic>
      <p:sp>
        <p:nvSpPr>
          <p:cNvPr id="5" name="矩形 4"/>
          <p:cNvSpPr/>
          <p:nvPr/>
        </p:nvSpPr>
        <p:spPr>
          <a:xfrm>
            <a:off x="-43815" y="0"/>
            <a:ext cx="8433720" cy="5143500"/>
          </a:xfrm>
          <a:prstGeom prst="rect">
            <a:avLst/>
          </a:prstGeom>
          <a:gradFill>
            <a:gsLst>
              <a:gs pos="15000">
                <a:srgbClr val="003A7A"/>
              </a:gs>
              <a:gs pos="100000">
                <a:srgbClr val="9BBCF5">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a:ea typeface="微软雅黑" panose="020B0503020204020204" charset="-122"/>
              <a:cs typeface="+mn-ea"/>
              <a:sym typeface="Arial" panose="020B0604020202020204"/>
            </a:endParaRPr>
          </a:p>
          <a:p>
            <a:pPr algn="ctr"/>
            <a:endParaRPr lang="zh-CN" altLang="en-US" sz="1350">
              <a:latin typeface="Arial" panose="020B0604020202020204"/>
              <a:ea typeface="微软雅黑" panose="020B0503020204020204" charset="-122"/>
              <a:cs typeface="+mn-ea"/>
              <a:sym typeface="Arial" panose="020B0604020202020204"/>
            </a:endParaRPr>
          </a:p>
        </p:txBody>
      </p:sp>
      <p:sp>
        <p:nvSpPr>
          <p:cNvPr id="8" name="矩形 7"/>
          <p:cNvSpPr/>
          <p:nvPr/>
        </p:nvSpPr>
        <p:spPr>
          <a:xfrm>
            <a:off x="613410" y="1038860"/>
            <a:ext cx="7760970" cy="3507740"/>
          </a:xfrm>
          <a:prstGeom prst="rect">
            <a:avLst/>
          </a:prstGeom>
        </p:spPr>
        <p:txBody>
          <a:bodyPr wrap="square">
            <a:spAutoFit/>
          </a:bodyPr>
          <a:lstStyle/>
          <a:p>
            <a:pPr algn="l">
              <a:lnSpc>
                <a:spcPct val="150000"/>
              </a:lnSpc>
            </a:pPr>
            <a:endParaRPr lang="zh-CN" sz="2000" b="1" dirty="0">
              <a:solidFill>
                <a:schemeClr val="bg1"/>
              </a:solidFill>
              <a:latin typeface="微软雅黑" panose="020B0503020204020204" charset="-122"/>
              <a:ea typeface="微软雅黑" panose="020B0503020204020204" charset="-122"/>
              <a:cs typeface="+mn-ea"/>
              <a:sym typeface="Arial" panose="020B0604020202020204"/>
            </a:endParaRPr>
          </a:p>
          <a:p>
            <a:pPr algn="l">
              <a:lnSpc>
                <a:spcPct val="150000"/>
              </a:lnSpc>
            </a:pPr>
            <a:r>
              <a:rPr lang="zh-CN" sz="3200" b="1" dirty="0">
                <a:solidFill>
                  <a:schemeClr val="bg1"/>
                </a:solidFill>
                <a:latin typeface="微软雅黑" panose="020B0503020204020204" charset="-122"/>
                <a:ea typeface="微软雅黑" panose="020B0503020204020204" charset="-122"/>
                <a:cs typeface="+mn-ea"/>
                <a:sym typeface="Arial" panose="020B0604020202020204"/>
              </a:rPr>
              <a:t>上海第二工业大学</a:t>
            </a:r>
            <a:endParaRPr lang="zh-CN" sz="3200" b="1" dirty="0">
              <a:solidFill>
                <a:schemeClr val="bg1"/>
              </a:solidFill>
              <a:latin typeface="微软雅黑" panose="020B0503020204020204" charset="-122"/>
              <a:ea typeface="微软雅黑" panose="020B0503020204020204" charset="-122"/>
              <a:cs typeface="+mn-ea"/>
              <a:sym typeface="Arial" panose="020B0604020202020204"/>
            </a:endParaRPr>
          </a:p>
          <a:p>
            <a:pPr algn="l">
              <a:lnSpc>
                <a:spcPct val="150000"/>
              </a:lnSpc>
            </a:pPr>
            <a:r>
              <a:rPr sz="3200" b="1" dirty="0">
                <a:solidFill>
                  <a:schemeClr val="bg1"/>
                </a:solidFill>
                <a:latin typeface="微软雅黑" panose="020B0503020204020204" charset="-122"/>
                <a:ea typeface="微软雅黑" panose="020B0503020204020204" charset="-122"/>
                <a:cs typeface="+mn-ea"/>
                <a:sym typeface="Arial" panose="020B0604020202020204"/>
              </a:rPr>
              <a:t>202</a:t>
            </a:r>
            <a:r>
              <a:rPr lang="en-US" sz="3200" b="1" dirty="0">
                <a:solidFill>
                  <a:schemeClr val="bg1"/>
                </a:solidFill>
                <a:latin typeface="微软雅黑" panose="020B0503020204020204" charset="-122"/>
                <a:ea typeface="微软雅黑" panose="020B0503020204020204" charset="-122"/>
                <a:cs typeface="+mn-ea"/>
                <a:sym typeface="Arial" panose="020B0604020202020204"/>
              </a:rPr>
              <a:t>5</a:t>
            </a:r>
            <a:r>
              <a:rPr sz="3200" b="1" dirty="0">
                <a:solidFill>
                  <a:schemeClr val="bg1"/>
                </a:solidFill>
                <a:latin typeface="微软雅黑" panose="020B0503020204020204" charset="-122"/>
                <a:ea typeface="微软雅黑" panose="020B0503020204020204" charset="-122"/>
                <a:cs typeface="+mn-ea"/>
                <a:sym typeface="Arial" panose="020B0604020202020204"/>
              </a:rPr>
              <a:t>年度</a:t>
            </a:r>
            <a:r>
              <a:rPr lang="zh-CN" sz="3200" b="1" dirty="0">
                <a:solidFill>
                  <a:schemeClr val="bg1"/>
                </a:solidFill>
                <a:latin typeface="微软雅黑" panose="020B0503020204020204" charset="-122"/>
                <a:ea typeface="微软雅黑" panose="020B0503020204020204" charset="-122"/>
                <a:cs typeface="+mn-ea"/>
                <a:sym typeface="Arial" panose="020B0604020202020204"/>
              </a:rPr>
              <a:t>教职工医</a:t>
            </a:r>
            <a:r>
              <a:rPr sz="3200" b="1" dirty="0">
                <a:solidFill>
                  <a:schemeClr val="bg1"/>
                </a:solidFill>
                <a:latin typeface="微软雅黑" panose="020B0503020204020204" charset="-122"/>
                <a:ea typeface="微软雅黑" panose="020B0503020204020204" charset="-122"/>
                <a:cs typeface="+mn-ea"/>
                <a:sym typeface="Arial" panose="020B0604020202020204"/>
              </a:rPr>
              <a:t>保</a:t>
            </a:r>
            <a:r>
              <a:rPr lang="zh-CN" sz="3200" b="1" dirty="0">
                <a:solidFill>
                  <a:schemeClr val="bg1"/>
                </a:solidFill>
                <a:latin typeface="微软雅黑" panose="020B0503020204020204" charset="-122"/>
                <a:ea typeface="微软雅黑" panose="020B0503020204020204" charset="-122"/>
                <a:cs typeface="+mn-ea"/>
                <a:sym typeface="Arial" panose="020B0604020202020204"/>
              </a:rPr>
              <a:t>及沪惠保等政策解读</a:t>
            </a:r>
            <a:endParaRPr sz="3200" b="1" dirty="0">
              <a:solidFill>
                <a:schemeClr val="bg1"/>
              </a:solidFill>
              <a:latin typeface="微软雅黑" panose="020B0503020204020204" charset="-122"/>
              <a:ea typeface="微软雅黑" panose="020B0503020204020204" charset="-122"/>
              <a:cs typeface="+mn-ea"/>
              <a:sym typeface="Arial" panose="020B0604020202020204"/>
            </a:endParaRPr>
          </a:p>
          <a:p>
            <a:pPr algn="l">
              <a:lnSpc>
                <a:spcPct val="150000"/>
              </a:lnSpc>
            </a:pPr>
            <a:endParaRPr sz="3200" b="1" dirty="0">
              <a:solidFill>
                <a:schemeClr val="bg1"/>
              </a:solidFill>
              <a:latin typeface="微软雅黑" panose="020B0503020204020204" charset="-122"/>
              <a:ea typeface="微软雅黑" panose="020B0503020204020204" charset="-122"/>
              <a:cs typeface="+mn-ea"/>
              <a:sym typeface="Arial" panose="020B0604020202020204"/>
            </a:endParaRPr>
          </a:p>
          <a:p>
            <a:pPr algn="l">
              <a:lnSpc>
                <a:spcPct val="150000"/>
              </a:lnSpc>
            </a:pPr>
            <a:endParaRPr sz="3200" b="1" dirty="0">
              <a:solidFill>
                <a:schemeClr val="bg1"/>
              </a:solidFill>
              <a:latin typeface="微软雅黑" panose="020B0503020204020204" charset="-122"/>
              <a:ea typeface="微软雅黑" panose="020B0503020204020204" charset="-122"/>
              <a:cs typeface="+mn-ea"/>
              <a:sym typeface="Arial" panose="020B0604020202020204"/>
            </a:endParaRPr>
          </a:p>
        </p:txBody>
      </p:sp>
      <p:sp>
        <p:nvSpPr>
          <p:cNvPr id="9" name="矩形 8"/>
          <p:cNvSpPr/>
          <p:nvPr/>
        </p:nvSpPr>
        <p:spPr>
          <a:xfrm>
            <a:off x="613152" y="3094818"/>
            <a:ext cx="3468370" cy="275590"/>
          </a:xfrm>
          <a:prstGeom prst="rect">
            <a:avLst/>
          </a:prstGeom>
        </p:spPr>
        <p:txBody>
          <a:bodyPr wrap="none">
            <a:spAutoFit/>
          </a:bodyPr>
          <a:lstStyle/>
          <a:p>
            <a:r>
              <a:rPr lang="zh-CN" altLang="en-US" sz="1200" b="1" dirty="0">
                <a:solidFill>
                  <a:schemeClr val="bg1"/>
                </a:solidFill>
                <a:latin typeface="Arial" panose="020B0604020202020204"/>
                <a:ea typeface="微软雅黑" panose="020B0503020204020204" charset="-122"/>
                <a:cs typeface="+mn-ea"/>
                <a:sym typeface="Arial" panose="020B0604020202020204"/>
              </a:rPr>
              <a:t>汇报人：新华人寿保险股份有限公司上海分公司  </a:t>
            </a:r>
            <a:endParaRPr lang="zh-CN" altLang="en-US" sz="1200" b="1" dirty="0">
              <a:solidFill>
                <a:schemeClr val="bg1"/>
              </a:solidFill>
              <a:latin typeface="Arial" panose="020B0604020202020204"/>
              <a:ea typeface="微软雅黑" panose="020B0503020204020204" charset="-122"/>
              <a:cs typeface="+mn-ea"/>
              <a:sym typeface="Arial" panose="020B0604020202020204"/>
            </a:endParaRPr>
          </a:p>
        </p:txBody>
      </p:sp>
      <p:sp>
        <p:nvSpPr>
          <p:cNvPr id="10" name="矩形 9"/>
          <p:cNvSpPr/>
          <p:nvPr/>
        </p:nvSpPr>
        <p:spPr>
          <a:xfrm>
            <a:off x="782221" y="4484672"/>
            <a:ext cx="1439545" cy="299085"/>
          </a:xfrm>
          <a:prstGeom prst="rect">
            <a:avLst/>
          </a:prstGeom>
        </p:spPr>
        <p:txBody>
          <a:bodyPr wrap="none">
            <a:spAutoFit/>
          </a:bodyPr>
          <a:lstStyle/>
          <a:p>
            <a:r>
              <a:rPr lang="en-US" altLang="zh-CN" sz="1350" b="1" dirty="0">
                <a:solidFill>
                  <a:schemeClr val="bg1"/>
                </a:solidFill>
                <a:latin typeface="微软雅黑" panose="020B0503020204020204" charset="-122"/>
                <a:ea typeface="微软雅黑" panose="020B0503020204020204" charset="-122"/>
                <a:cs typeface="+mn-ea"/>
                <a:sym typeface="Arial" panose="020B0604020202020204"/>
              </a:rPr>
              <a:t>2025</a:t>
            </a:r>
            <a:r>
              <a:rPr lang="zh-CN" altLang="en-US" sz="1350" b="1" dirty="0">
                <a:solidFill>
                  <a:schemeClr val="bg1"/>
                </a:solidFill>
                <a:latin typeface="微软雅黑" panose="020B0503020204020204" charset="-122"/>
                <a:ea typeface="微软雅黑" panose="020B0503020204020204" charset="-122"/>
                <a:cs typeface="+mn-ea"/>
                <a:sym typeface="Arial" panose="020B0604020202020204"/>
              </a:rPr>
              <a:t>年</a:t>
            </a:r>
            <a:r>
              <a:rPr lang="en-US" altLang="zh-CN" sz="1350" b="1" dirty="0">
                <a:solidFill>
                  <a:schemeClr val="bg1"/>
                </a:solidFill>
                <a:latin typeface="微软雅黑" panose="020B0503020204020204" charset="-122"/>
                <a:ea typeface="微软雅黑" panose="020B0503020204020204" charset="-122"/>
                <a:cs typeface="+mn-ea"/>
                <a:sym typeface="Arial" panose="020B0604020202020204"/>
              </a:rPr>
              <a:t>4</a:t>
            </a:r>
            <a:r>
              <a:rPr lang="zh-CN" altLang="en-US" sz="1350" b="1" dirty="0">
                <a:solidFill>
                  <a:schemeClr val="bg1"/>
                </a:solidFill>
                <a:latin typeface="微软雅黑" panose="020B0503020204020204" charset="-122"/>
                <a:ea typeface="微软雅黑" panose="020B0503020204020204" charset="-122"/>
                <a:cs typeface="+mn-ea"/>
                <a:sym typeface="Arial" panose="020B0604020202020204"/>
              </a:rPr>
              <a:t>月</a:t>
            </a:r>
            <a:r>
              <a:rPr lang="en-US" altLang="zh-CN" sz="1350" b="1" dirty="0">
                <a:solidFill>
                  <a:schemeClr val="bg1"/>
                </a:solidFill>
                <a:latin typeface="微软雅黑" panose="020B0503020204020204" charset="-122"/>
                <a:ea typeface="微软雅黑" panose="020B0503020204020204" charset="-122"/>
                <a:cs typeface="+mn-ea"/>
                <a:sym typeface="Arial" panose="020B0604020202020204"/>
              </a:rPr>
              <a:t>16</a:t>
            </a:r>
            <a:r>
              <a:rPr lang="zh-CN" altLang="en-US" sz="1350" b="1" dirty="0">
                <a:solidFill>
                  <a:schemeClr val="bg1"/>
                </a:solidFill>
                <a:latin typeface="微软雅黑" panose="020B0503020204020204" charset="-122"/>
                <a:ea typeface="微软雅黑" panose="020B0503020204020204" charset="-122"/>
                <a:cs typeface="+mn-ea"/>
                <a:sym typeface="Arial" panose="020B0604020202020204"/>
              </a:rPr>
              <a:t>日</a:t>
            </a:r>
            <a:endParaRPr lang="zh-CN" altLang="en-US" sz="1350" b="1" dirty="0">
              <a:solidFill>
                <a:schemeClr val="bg1"/>
              </a:solidFill>
              <a:latin typeface="微软雅黑" panose="020B0503020204020204" charset="-122"/>
              <a:ea typeface="微软雅黑" panose="020B0503020204020204" charset="-122"/>
              <a:cs typeface="+mn-ea"/>
              <a:sym typeface="Arial" panose="020B0604020202020204"/>
            </a:endParaRPr>
          </a:p>
        </p:txBody>
      </p:sp>
      <p:sp>
        <p:nvSpPr>
          <p:cNvPr id="11" name="矩形 10"/>
          <p:cNvSpPr/>
          <p:nvPr/>
        </p:nvSpPr>
        <p:spPr>
          <a:xfrm>
            <a:off x="422275" y="1038860"/>
            <a:ext cx="76200" cy="2186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a:ea typeface="微软雅黑" panose="020B0503020204020204" charset="-122"/>
              <a:cs typeface="+mn-ea"/>
              <a:sym typeface="Arial" panose="020B0604020202020204"/>
            </a:endParaRPr>
          </a:p>
        </p:txBody>
      </p:sp>
      <p:cxnSp>
        <p:nvCxnSpPr>
          <p:cNvPr id="12" name="直接连接符 11"/>
          <p:cNvCxnSpPr/>
          <p:nvPr/>
        </p:nvCxnSpPr>
        <p:spPr>
          <a:xfrm>
            <a:off x="671663" y="2959962"/>
            <a:ext cx="4374000"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15" name="paper-airplane-symbol_52116"/>
          <p:cNvSpPr>
            <a:spLocks noChangeAspect="1"/>
          </p:cNvSpPr>
          <p:nvPr/>
        </p:nvSpPr>
        <p:spPr bwMode="auto">
          <a:xfrm>
            <a:off x="422188" y="4484504"/>
            <a:ext cx="249325" cy="265457"/>
          </a:xfrm>
          <a:custGeom>
            <a:avLst/>
            <a:gdLst>
              <a:gd name="T0" fmla="*/ 352 w 391"/>
              <a:gd name="T1" fmla="*/ 50 h 417"/>
              <a:gd name="T2" fmla="*/ 281 w 391"/>
              <a:gd name="T3" fmla="*/ 345 h 417"/>
              <a:gd name="T4" fmla="*/ 165 w 391"/>
              <a:gd name="T5" fmla="*/ 272 h 417"/>
              <a:gd name="T6" fmla="*/ 295 w 391"/>
              <a:gd name="T7" fmla="*/ 114 h 417"/>
              <a:gd name="T8" fmla="*/ 113 w 391"/>
              <a:gd name="T9" fmla="*/ 237 h 417"/>
              <a:gd name="T10" fmla="*/ 54 w 391"/>
              <a:gd name="T11" fmla="*/ 199 h 417"/>
              <a:gd name="T12" fmla="*/ 352 w 391"/>
              <a:gd name="T13" fmla="*/ 50 h 417"/>
              <a:gd name="T14" fmla="*/ 391 w 391"/>
              <a:gd name="T15" fmla="*/ 0 h 417"/>
              <a:gd name="T16" fmla="*/ 0 w 391"/>
              <a:gd name="T17" fmla="*/ 196 h 417"/>
              <a:gd name="T18" fmla="*/ 109 w 391"/>
              <a:gd name="T19" fmla="*/ 264 h 417"/>
              <a:gd name="T20" fmla="*/ 159 w 391"/>
              <a:gd name="T21" fmla="*/ 417 h 417"/>
              <a:gd name="T22" fmla="*/ 223 w 391"/>
              <a:gd name="T23" fmla="*/ 340 h 417"/>
              <a:gd name="T24" fmla="*/ 298 w 391"/>
              <a:gd name="T25" fmla="*/ 388 h 417"/>
              <a:gd name="T26" fmla="*/ 391 w 391"/>
              <a:gd name="T27" fmla="*/ 0 h 417"/>
              <a:gd name="T28" fmla="*/ 391 w 391"/>
              <a:gd name="T29"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1" h="417">
                <a:moveTo>
                  <a:pt x="352" y="50"/>
                </a:moveTo>
                <a:lnTo>
                  <a:pt x="281" y="345"/>
                </a:lnTo>
                <a:lnTo>
                  <a:pt x="165" y="272"/>
                </a:lnTo>
                <a:lnTo>
                  <a:pt x="295" y="114"/>
                </a:lnTo>
                <a:lnTo>
                  <a:pt x="113" y="237"/>
                </a:lnTo>
                <a:lnTo>
                  <a:pt x="54" y="199"/>
                </a:lnTo>
                <a:lnTo>
                  <a:pt x="352" y="50"/>
                </a:lnTo>
                <a:moveTo>
                  <a:pt x="391" y="0"/>
                </a:moveTo>
                <a:lnTo>
                  <a:pt x="0" y="196"/>
                </a:lnTo>
                <a:lnTo>
                  <a:pt x="109" y="264"/>
                </a:lnTo>
                <a:lnTo>
                  <a:pt x="159" y="417"/>
                </a:lnTo>
                <a:lnTo>
                  <a:pt x="223" y="340"/>
                </a:lnTo>
                <a:lnTo>
                  <a:pt x="298" y="388"/>
                </a:lnTo>
                <a:lnTo>
                  <a:pt x="391" y="0"/>
                </a:lnTo>
                <a:lnTo>
                  <a:pt x="391" y="0"/>
                </a:lnTo>
                <a:close/>
              </a:path>
            </a:pathLst>
          </a:custGeom>
          <a:solidFill>
            <a:schemeClr val="bg1"/>
          </a:solidFill>
          <a:ln>
            <a:noFill/>
          </a:ln>
        </p:spPr>
        <p:txBody>
          <a:bodyPr/>
          <a:lstStyle/>
          <a:p>
            <a:endParaRPr lang="zh-CN" altLang="en-US" sz="1350">
              <a:latin typeface="Arial" panose="020B0604020202020204"/>
              <a:ea typeface="微软雅黑" panose="020B0503020204020204" charset="-122"/>
              <a:cs typeface="+mn-ea"/>
              <a:sym typeface="Arial" panose="020B0604020202020204"/>
            </a:endParaRPr>
          </a:p>
        </p:txBody>
      </p:sp>
      <p:pic>
        <p:nvPicPr>
          <p:cNvPr id="2" name="图片 1" descr="标准logo（反白）"/>
          <p:cNvPicPr>
            <a:picLocks noChangeAspect="1"/>
          </p:cNvPicPr>
          <p:nvPr/>
        </p:nvPicPr>
        <p:blipFill>
          <a:blip r:embed="rId2"/>
          <a:srcRect l="10240" t="31350" r="10896" b="31373"/>
          <a:stretch>
            <a:fillRect/>
          </a:stretch>
        </p:blipFill>
        <p:spPr>
          <a:xfrm>
            <a:off x="7002780" y="149066"/>
            <a:ext cx="2031220" cy="54000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灯片编号占位符 1"/>
          <p:cNvSpPr/>
          <p:nvPr/>
        </p:nvSpPr>
        <p:spPr>
          <a:xfrm>
            <a:off x="6457950" y="4767263"/>
            <a:ext cx="2057400" cy="273844"/>
          </a:xfrm>
          <a:prstGeom prst="rect">
            <a:avLst/>
          </a:prstGeom>
          <a:noFill/>
          <a:ln w="9525">
            <a:noFill/>
          </a:ln>
        </p:spPr>
        <p:txBody>
          <a:bodyPr wrap="square" anchor="ctr"/>
          <a:p>
            <a:pPr algn="r"/>
            <a:fld id="{9A0DB2DC-4C9A-4742-B13C-FB6460FD3503}" type="slidenum">
              <a:rPr lang="zh-CN" altLang="en-US" sz="900" dirty="0">
                <a:solidFill>
                  <a:srgbClr val="898989"/>
                </a:solidFill>
                <a:latin typeface="Calibri" panose="020F0502020204030204" charset="0"/>
                <a:ea typeface="宋体" panose="02010600030101010101" pitchFamily="2" charset="-122"/>
              </a:rPr>
            </a:fld>
            <a:endParaRPr lang="zh-CN" altLang="en-US" sz="900" dirty="0">
              <a:solidFill>
                <a:srgbClr val="898989"/>
              </a:solidFill>
              <a:latin typeface="Calibri" panose="020F0502020204030204" charset="0"/>
              <a:ea typeface="宋体" panose="02010600030101010101" pitchFamily="2" charset="-122"/>
            </a:endParaRPr>
          </a:p>
        </p:txBody>
      </p:sp>
      <p:sp>
        <p:nvSpPr>
          <p:cNvPr id="7170" name="平行四边形 1"/>
          <p:cNvSpPr/>
          <p:nvPr/>
        </p:nvSpPr>
        <p:spPr>
          <a:xfrm>
            <a:off x="447675" y="176213"/>
            <a:ext cx="8696325" cy="413147"/>
          </a:xfrm>
          <a:prstGeom prst="parallelogram">
            <a:avLst>
              <a:gd name="adj" fmla="val 41424"/>
            </a:avLst>
          </a:prstGeom>
          <a:solidFill>
            <a:srgbClr val="1C4885"/>
          </a:solidFill>
          <a:ln w="9525">
            <a:noFill/>
          </a:ln>
        </p:spPr>
        <p:txBody>
          <a:bodyPr anchor="ctr"/>
          <a:p>
            <a:pPr algn="ctr" eaLnBrk="0" hangingPunct="0"/>
            <a:endParaRPr lang="zh-CN" altLang="en-US" sz="1350" dirty="0">
              <a:solidFill>
                <a:srgbClr val="FFFFFF"/>
              </a:solidFill>
              <a:latin typeface="Calibri" panose="020F0502020204030204" charset="0"/>
              <a:ea typeface="宋体" panose="02010600030101010101" pitchFamily="2" charset="-122"/>
              <a:sym typeface="Calibri" panose="020F0502020204030204" charset="0"/>
            </a:endParaRPr>
          </a:p>
        </p:txBody>
      </p:sp>
      <p:sp>
        <p:nvSpPr>
          <p:cNvPr id="7171" name="平行四边形 2"/>
          <p:cNvSpPr/>
          <p:nvPr/>
        </p:nvSpPr>
        <p:spPr>
          <a:xfrm>
            <a:off x="0" y="166688"/>
            <a:ext cx="542925" cy="411956"/>
          </a:xfrm>
          <a:prstGeom prst="parallelogram">
            <a:avLst>
              <a:gd name="adj" fmla="val 40031"/>
            </a:avLst>
          </a:prstGeom>
          <a:solidFill>
            <a:srgbClr val="002060"/>
          </a:solidFill>
          <a:ln w="9525">
            <a:noFill/>
          </a:ln>
        </p:spPr>
        <p:txBody>
          <a:bodyPr anchor="ctr"/>
          <a:p>
            <a:pPr algn="ctr" eaLnBrk="0" hangingPunct="0"/>
            <a:endParaRPr lang="zh-CN" altLang="en-US" sz="1350" dirty="0">
              <a:solidFill>
                <a:srgbClr val="FFFFFF"/>
              </a:solidFill>
              <a:latin typeface="Calibri" panose="020F0502020204030204" charset="0"/>
              <a:ea typeface="宋体" panose="02010600030101010101" pitchFamily="2" charset="-122"/>
              <a:sym typeface="Calibri" panose="020F0502020204030204" charset="0"/>
            </a:endParaRPr>
          </a:p>
        </p:txBody>
      </p:sp>
      <p:sp>
        <p:nvSpPr>
          <p:cNvPr id="7172" name="文本框 5"/>
          <p:cNvSpPr/>
          <p:nvPr/>
        </p:nvSpPr>
        <p:spPr>
          <a:xfrm>
            <a:off x="107156" y="214313"/>
            <a:ext cx="473869" cy="414020"/>
          </a:xfrm>
          <a:prstGeom prst="rect">
            <a:avLst/>
          </a:prstGeom>
          <a:noFill/>
          <a:ln w="9525">
            <a:noFill/>
          </a:ln>
        </p:spPr>
        <p:txBody>
          <a:bodyPr anchor="t">
            <a:spAutoFit/>
          </a:bodyPr>
          <a:p>
            <a:pPr eaLnBrk="0" hangingPunct="0"/>
            <a:r>
              <a:rPr lang="en-US" altLang="x-none" sz="2100" b="1" dirty="0">
                <a:solidFill>
                  <a:srgbClr val="FFFFFF"/>
                </a:solidFill>
                <a:latin typeface="微软雅黑" panose="020B0503020204020204" charset="-122"/>
                <a:ea typeface="微软雅黑" panose="020B0503020204020204" charset="-122"/>
                <a:sym typeface="微软雅黑" panose="020B0503020204020204" charset="-122"/>
              </a:rPr>
              <a:t>1</a:t>
            </a:r>
            <a:endParaRPr lang="en-US" altLang="x-none" sz="1350" dirty="0">
              <a:latin typeface="Calibri" panose="020F0502020204030204" charset="0"/>
              <a:ea typeface="宋体" panose="02010600030101010101" pitchFamily="2" charset="-122"/>
            </a:endParaRPr>
          </a:p>
        </p:txBody>
      </p:sp>
      <p:sp>
        <p:nvSpPr>
          <p:cNvPr id="7173" name="Copyright Notice"/>
          <p:cNvSpPr/>
          <p:nvPr/>
        </p:nvSpPr>
        <p:spPr>
          <a:xfrm>
            <a:off x="581224" y="176213"/>
            <a:ext cx="2508250" cy="370840"/>
          </a:xfrm>
          <a:prstGeom prst="rect">
            <a:avLst/>
          </a:prstGeom>
          <a:noFill/>
          <a:ln w="9525">
            <a:noFill/>
          </a:ln>
        </p:spPr>
        <p:txBody>
          <a:bodyPr wrap="none" lIns="54000" tIns="24300" rIns="54000" bIns="24300" anchor="t">
            <a:spAutoFit/>
          </a:bodyPr>
          <a:p>
            <a:pPr algn="ctr" eaLnBrk="0" hangingPunct="0"/>
            <a:r>
              <a:rPr lang="zh-CN" altLang="en-US" sz="2100" dirty="0">
                <a:solidFill>
                  <a:schemeClr val="bg1"/>
                </a:solidFill>
                <a:latin typeface="微软雅黑" panose="020B0503020204020204" charset="-122"/>
                <a:ea typeface="微软雅黑" panose="020B0503020204020204" charset="-122"/>
                <a:sym typeface="微软雅黑" panose="020B0503020204020204" charset="-122"/>
              </a:rPr>
              <a:t>保险责任与赔付范围</a:t>
            </a:r>
            <a:endParaRPr lang="zh-CN" altLang="en-US" sz="21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7174" name="文本框 8197"/>
          <p:cNvSpPr txBox="1"/>
          <p:nvPr/>
        </p:nvSpPr>
        <p:spPr>
          <a:xfrm>
            <a:off x="345281" y="1026319"/>
            <a:ext cx="8452247" cy="3161030"/>
          </a:xfrm>
          <a:prstGeom prst="rect">
            <a:avLst/>
          </a:prstGeom>
          <a:noFill/>
          <a:ln w="9525">
            <a:noFill/>
          </a:ln>
        </p:spPr>
        <p:txBody>
          <a:bodyPr wrap="square" anchor="t">
            <a:spAutoFit/>
          </a:bodyPr>
          <a:p>
            <a:pPr marL="266700" indent="-266700" eaLnBrk="0" hangingPunct="0"/>
            <a:r>
              <a:rPr lang="zh-CN" altLang="en-US" dirty="0">
                <a:latin typeface="微软雅黑" panose="020B0503020204020204" charset="-122"/>
                <a:ea typeface="微软雅黑" panose="020B0503020204020204" charset="-122"/>
                <a:sym typeface="Wingdings" panose="05000000000000000000" pitchFamily="2" charset="2"/>
              </a:rPr>
              <a:t>（一）投保范围：</a:t>
            </a:r>
            <a:endParaRPr lang="zh-CN" altLang="en-US" sz="2100" b="1" dirty="0">
              <a:latin typeface="Wingdings" panose="05000000000000000000" pitchFamily="2" charset="2"/>
              <a:ea typeface="Wingdings" panose="05000000000000000000" pitchFamily="2" charset="2"/>
              <a:sym typeface="Wingdings" panose="05000000000000000000" pitchFamily="2" charset="2"/>
            </a:endParaRPr>
          </a:p>
          <a:p>
            <a:pPr marL="266700" indent="-266700" eaLnBrk="0" hangingPunct="0"/>
            <a:r>
              <a:rPr lang="zh-CN" altLang="en-US" sz="2100" dirty="0">
                <a:solidFill>
                  <a:srgbClr val="3232FE"/>
                </a:solidFill>
                <a:latin typeface="Wingdings" panose="05000000000000000000" pitchFamily="2" charset="2"/>
                <a:ea typeface="Wingdings" panose="05000000000000000000" pitchFamily="2" charset="2"/>
                <a:sym typeface="Wingdings" panose="05000000000000000000" pitchFamily="2" charset="2"/>
              </a:rPr>
              <a:t>   </a:t>
            </a:r>
            <a:r>
              <a:rPr lang="zh-CN" altLang="en-US" sz="1350" dirty="0">
                <a:solidFill>
                  <a:srgbClr val="3232FE"/>
                </a:solidFill>
                <a:latin typeface="微软雅黑" panose="020B0503020204020204" charset="-122"/>
                <a:ea typeface="微软雅黑" panose="020B0503020204020204" charset="-122"/>
                <a:sym typeface="Wingdings" panose="05000000000000000000" pitchFamily="2" charset="2"/>
              </a:rPr>
              <a:t>被保险人不超过六十周岁、身体健康能正常工作的在职员工，可作为被保险人参加本保险。（均有上海社保）</a:t>
            </a:r>
            <a:endParaRPr lang="zh-CN" altLang="en-US" sz="1500" dirty="0">
              <a:solidFill>
                <a:srgbClr val="3232FE"/>
              </a:solidFill>
              <a:latin typeface="Wingdings" panose="05000000000000000000" pitchFamily="2" charset="2"/>
              <a:ea typeface="Wingdings" panose="05000000000000000000" pitchFamily="2" charset="2"/>
              <a:sym typeface="Wingdings" panose="05000000000000000000" pitchFamily="2" charset="2"/>
            </a:endParaRPr>
          </a:p>
          <a:p>
            <a:pPr marL="266700" indent="-266700" eaLnBrk="0" hangingPunct="0"/>
            <a:endParaRPr lang="zh-CN" altLang="en-US" sz="1500" dirty="0">
              <a:solidFill>
                <a:srgbClr val="3232FE"/>
              </a:solidFill>
              <a:latin typeface="Wingdings" panose="05000000000000000000" pitchFamily="2" charset="2"/>
              <a:ea typeface="Wingdings" panose="05000000000000000000" pitchFamily="2" charset="2"/>
              <a:sym typeface="Wingdings" panose="05000000000000000000" pitchFamily="2" charset="2"/>
            </a:endParaRPr>
          </a:p>
          <a:p>
            <a:pPr marL="266700" indent="-266700" eaLnBrk="0" hangingPunct="0"/>
            <a:r>
              <a:rPr lang="zh-CN" altLang="en-US" dirty="0">
                <a:latin typeface="微软雅黑" panose="020B0503020204020204" charset="-122"/>
                <a:ea typeface="微软雅黑" panose="020B0503020204020204" charset="-122"/>
                <a:sym typeface="Wingdings" panose="05000000000000000000" pitchFamily="2" charset="2"/>
              </a:rPr>
              <a:t>（二）就诊指定医院</a:t>
            </a:r>
            <a:r>
              <a:rPr lang="zh-CN" altLang="en-US" dirty="0">
                <a:latin typeface="Wingdings" panose="05000000000000000000" pitchFamily="2" charset="2"/>
                <a:ea typeface="Wingdings" panose="05000000000000000000" pitchFamily="2" charset="2"/>
                <a:sym typeface="Wingdings" panose="05000000000000000000" pitchFamily="2" charset="2"/>
              </a:rPr>
              <a:t>：</a:t>
            </a:r>
            <a:endParaRPr lang="zh-CN" altLang="en-US" sz="2100" dirty="0">
              <a:latin typeface="Wingdings" panose="05000000000000000000" pitchFamily="2" charset="2"/>
              <a:ea typeface="Wingdings" panose="05000000000000000000" pitchFamily="2" charset="2"/>
              <a:sym typeface="Wingdings" panose="05000000000000000000" pitchFamily="2" charset="2"/>
            </a:endParaRPr>
          </a:p>
          <a:p>
            <a:pPr marL="266700" indent="-266700" eaLnBrk="0" hangingPunct="0"/>
            <a:r>
              <a:rPr lang="zh-CN" altLang="en-US" sz="2100" dirty="0">
                <a:solidFill>
                  <a:srgbClr val="3232FE"/>
                </a:solidFill>
                <a:latin typeface="Wingdings" panose="05000000000000000000" pitchFamily="2" charset="2"/>
                <a:ea typeface="Wingdings" panose="05000000000000000000" pitchFamily="2" charset="2"/>
                <a:sym typeface="Wingdings" panose="05000000000000000000" pitchFamily="2" charset="2"/>
              </a:rPr>
              <a:t>	</a:t>
            </a:r>
            <a:r>
              <a:rPr lang="zh-CN" altLang="en-US" sz="2100" dirty="0">
                <a:solidFill>
                  <a:srgbClr val="3232FE"/>
                </a:solidFill>
                <a:latin typeface="Wingdings" panose="05000000000000000000" pitchFamily="2" charset="2"/>
                <a:ea typeface="宋体" panose="02010600030101010101" pitchFamily="2" charset="-122"/>
                <a:sym typeface="Wingdings" panose="05000000000000000000" pitchFamily="2" charset="2"/>
              </a:rPr>
              <a:t>  </a:t>
            </a:r>
            <a:r>
              <a:rPr lang="zh-CN" altLang="en-US" sz="1350" dirty="0">
                <a:solidFill>
                  <a:srgbClr val="3232FE"/>
                </a:solidFill>
                <a:latin typeface="微软雅黑" panose="020B0503020204020204" charset="-122"/>
                <a:ea typeface="微软雅黑" panose="020B0503020204020204" charset="-122"/>
                <a:sym typeface="Wingdings" panose="05000000000000000000" pitchFamily="2" charset="2"/>
              </a:rPr>
              <a:t>一级以及一级以上公立医院；急诊可至就近医保定点医院就诊但复诊时须至指定医院就诊。</a:t>
            </a:r>
            <a:endParaRPr lang="zh-CN" altLang="en-US" sz="1500" dirty="0">
              <a:solidFill>
                <a:srgbClr val="3232FE"/>
              </a:solidFill>
              <a:latin typeface="Wingdings" panose="05000000000000000000" pitchFamily="2" charset="2"/>
              <a:ea typeface="宋体" panose="02010600030101010101" pitchFamily="2" charset="-122"/>
              <a:sym typeface="Wingdings" panose="05000000000000000000" pitchFamily="2" charset="2"/>
            </a:endParaRPr>
          </a:p>
          <a:p>
            <a:pPr marL="266700" indent="-266700" eaLnBrk="0" hangingPunct="0"/>
            <a:endParaRPr lang="zh-CN" altLang="en-US" sz="1500" dirty="0">
              <a:solidFill>
                <a:srgbClr val="3232FE"/>
              </a:solidFill>
              <a:latin typeface="Wingdings" panose="05000000000000000000" pitchFamily="2" charset="2"/>
              <a:ea typeface="宋体" panose="02010600030101010101" pitchFamily="2" charset="-122"/>
              <a:sym typeface="Wingdings" panose="05000000000000000000" pitchFamily="2" charset="2"/>
            </a:endParaRPr>
          </a:p>
          <a:p>
            <a:pPr marL="266700" indent="-266700" eaLnBrk="0" hangingPunct="0"/>
            <a:r>
              <a:rPr lang="zh-CN" altLang="en-US" dirty="0">
                <a:latin typeface="微软雅黑" panose="020B0503020204020204" charset="-122"/>
                <a:ea typeface="微软雅黑" panose="020B0503020204020204" charset="-122"/>
                <a:sym typeface="Wingdings" panose="05000000000000000000" pitchFamily="2" charset="2"/>
              </a:rPr>
              <a:t>（三）理赔报销范围</a:t>
            </a:r>
            <a:r>
              <a:rPr lang="zh-CN" altLang="en-US" dirty="0">
                <a:latin typeface="Wingdings" panose="05000000000000000000" pitchFamily="2" charset="2"/>
                <a:ea typeface="Wingdings" panose="05000000000000000000" pitchFamily="2" charset="2"/>
                <a:sym typeface="Wingdings" panose="05000000000000000000" pitchFamily="2" charset="2"/>
              </a:rPr>
              <a:t>：</a:t>
            </a:r>
            <a:endParaRPr lang="zh-CN" altLang="en-US" sz="2100" dirty="0">
              <a:latin typeface="Wingdings" panose="05000000000000000000" pitchFamily="2" charset="2"/>
              <a:ea typeface="Wingdings" panose="05000000000000000000" pitchFamily="2" charset="2"/>
              <a:sym typeface="Wingdings" panose="05000000000000000000" pitchFamily="2" charset="2"/>
            </a:endParaRPr>
          </a:p>
          <a:p>
            <a:pPr marL="266700" indent="-266700" eaLnBrk="0" hangingPunct="0"/>
            <a:r>
              <a:rPr lang="zh-CN" altLang="en-US" sz="2100" dirty="0">
                <a:latin typeface="Wingdings" panose="05000000000000000000" pitchFamily="2" charset="2"/>
                <a:ea typeface="宋体" panose="02010600030101010101" pitchFamily="2" charset="-122"/>
                <a:sym typeface="Wingdings" panose="05000000000000000000" pitchFamily="2" charset="2"/>
              </a:rPr>
              <a:t>  </a:t>
            </a:r>
            <a:r>
              <a:rPr lang="zh-CN" altLang="en-US" sz="1350" dirty="0">
                <a:solidFill>
                  <a:srgbClr val="3232FE"/>
                </a:solidFill>
                <a:latin typeface="微软雅黑" panose="020B0503020204020204" charset="-122"/>
                <a:ea typeface="微软雅黑" panose="020B0503020204020204" charset="-122"/>
                <a:sym typeface="Wingdings" panose="05000000000000000000" pitchFamily="2" charset="2"/>
              </a:rPr>
              <a:t>报销因疾病性质产生的医保范围内费用</a:t>
            </a:r>
            <a:r>
              <a:rPr lang="zh-CN" altLang="en-US" sz="1200" dirty="0">
                <a:solidFill>
                  <a:srgbClr val="3232FE"/>
                </a:solidFill>
                <a:latin typeface="微软雅黑" panose="020B0503020204020204" charset="-122"/>
                <a:ea typeface="微软雅黑" panose="020B0503020204020204" charset="-122"/>
                <a:sym typeface="Arial" panose="020B0604020202020204" pitchFamily="34" charset="0"/>
              </a:rPr>
              <a:t>（</a:t>
            </a:r>
            <a:r>
              <a:rPr lang="zh-CN" altLang="en-US" sz="1200" dirty="0">
                <a:solidFill>
                  <a:srgbClr val="3232FE"/>
                </a:solidFill>
                <a:latin typeface="微软雅黑" panose="020B0503020204020204" charset="-122"/>
                <a:ea typeface="微软雅黑" panose="020B0503020204020204" charset="-122"/>
              </a:rPr>
              <a:t>统筹支付、附</a:t>
            </a:r>
            <a:r>
              <a:rPr lang="zh-CN" altLang="en-US" sz="1200" dirty="0">
                <a:solidFill>
                  <a:srgbClr val="3232FE"/>
                </a:solidFill>
                <a:latin typeface="微软雅黑" panose="020B0503020204020204" charset="-122"/>
                <a:ea typeface="微软雅黑" panose="020B0503020204020204" charset="-122"/>
                <a:sym typeface="Arial" panose="020B0604020202020204" pitchFamily="34" charset="0"/>
              </a:rPr>
              <a:t>加支付、</a:t>
            </a:r>
            <a:r>
              <a:rPr lang="zh-CN" altLang="en-US" sz="1200" dirty="0">
                <a:solidFill>
                  <a:srgbClr val="3232FE"/>
                </a:solidFill>
                <a:latin typeface="微软雅黑" panose="020B0503020204020204" charset="-122"/>
                <a:ea typeface="微软雅黑" panose="020B0503020204020204" charset="-122"/>
                <a:sym typeface="Wingdings" panose="05000000000000000000" pitchFamily="2" charset="2"/>
              </a:rPr>
              <a:t>乙类费用</a:t>
            </a:r>
            <a:r>
              <a:rPr lang="zh-CN" altLang="en-US" sz="1200" dirty="0">
                <a:solidFill>
                  <a:srgbClr val="3232FE"/>
                </a:solidFill>
                <a:latin typeface="微软雅黑" panose="020B0503020204020204" charset="-122"/>
                <a:ea typeface="微软雅黑" panose="020B0503020204020204" charset="-122"/>
                <a:sym typeface="Arial" panose="020B0604020202020204" pitchFamily="34" charset="0"/>
              </a:rPr>
              <a:t>、</a:t>
            </a:r>
            <a:r>
              <a:rPr lang="zh-CN" altLang="en-US" sz="1200" dirty="0">
                <a:solidFill>
                  <a:srgbClr val="3232FE"/>
                </a:solidFill>
                <a:latin typeface="微软雅黑" panose="020B0503020204020204" charset="-122"/>
                <a:ea typeface="微软雅黑" panose="020B0503020204020204" charset="-122"/>
                <a:sym typeface="Wingdings" panose="05000000000000000000" pitchFamily="2" charset="2"/>
              </a:rPr>
              <a:t>自费费用</a:t>
            </a:r>
            <a:r>
              <a:rPr lang="zh-CN" altLang="en-US" sz="1200" dirty="0">
                <a:solidFill>
                  <a:srgbClr val="3232FE"/>
                </a:solidFill>
                <a:latin typeface="微软雅黑" panose="020B0503020204020204" charset="-122"/>
                <a:ea typeface="微软雅黑" panose="020B0503020204020204" charset="-122"/>
                <a:sym typeface="Arial" panose="020B0604020202020204" pitchFamily="34" charset="0"/>
              </a:rPr>
              <a:t>不属于报销范围）</a:t>
            </a:r>
            <a:endParaRPr lang="zh-CN" altLang="en-US" sz="1200" dirty="0">
              <a:solidFill>
                <a:srgbClr val="3232FE"/>
              </a:solidFill>
              <a:latin typeface="微软雅黑" panose="020B0503020204020204" charset="-122"/>
              <a:ea typeface="微软雅黑" panose="020B0503020204020204" charset="-122"/>
              <a:sym typeface="Arial" panose="020B0604020202020204" pitchFamily="34" charset="0"/>
            </a:endParaRPr>
          </a:p>
          <a:p>
            <a:pPr marL="266700" indent="-266700" eaLnBrk="0" hangingPunct="0"/>
            <a:r>
              <a:rPr lang="zh-CN" altLang="en-US" dirty="0">
                <a:latin typeface="微软雅黑" panose="020B0503020204020204" charset="-122"/>
                <a:ea typeface="微软雅黑" panose="020B0503020204020204" charset="-122"/>
                <a:sym typeface="Wingdings" panose="05000000000000000000" pitchFamily="2" charset="2"/>
              </a:rPr>
              <a:t>（四）就诊注意事项：</a:t>
            </a:r>
            <a:endParaRPr lang="zh-CN" altLang="en-US" sz="2100" dirty="0">
              <a:latin typeface="微软雅黑" panose="020B0503020204020204" charset="-122"/>
              <a:ea typeface="微软雅黑" panose="020B0503020204020204" charset="-122"/>
              <a:sym typeface="Wingdings" panose="05000000000000000000" pitchFamily="2" charset="2"/>
            </a:endParaRPr>
          </a:p>
          <a:p>
            <a:pPr marL="266700" indent="-266700" eaLnBrk="0" hangingPunct="0"/>
            <a:r>
              <a:rPr lang="zh-CN" altLang="en-US" sz="2100" dirty="0">
                <a:latin typeface="微软雅黑" panose="020B0503020204020204" charset="-122"/>
                <a:ea typeface="微软雅黑" panose="020B0503020204020204" charset="-122"/>
                <a:sym typeface="Arial" panose="020B0604020202020204" pitchFamily="34" charset="0"/>
              </a:rPr>
              <a:t>       </a:t>
            </a:r>
            <a:r>
              <a:rPr lang="zh-CN" altLang="en-US" sz="1350" dirty="0">
                <a:solidFill>
                  <a:srgbClr val="3232FE"/>
                </a:solidFill>
                <a:latin typeface="微软雅黑" panose="020B0503020204020204" charset="-122"/>
                <a:ea typeface="微软雅黑" panose="020B0503020204020204" charset="-122"/>
                <a:sym typeface="幼圆" pitchFamily="1" charset="-122"/>
              </a:rPr>
              <a:t>参保人员需持医保卡就诊或经社会基本医疗保险机构结算后申请理赔。</a:t>
            </a:r>
            <a:endParaRPr lang="zh-CN" altLang="en-US" sz="1350" dirty="0">
              <a:solidFill>
                <a:srgbClr val="3232FE"/>
              </a:solidFill>
              <a:latin typeface="微软雅黑" panose="020B0503020204020204" charset="-122"/>
              <a:ea typeface="微软雅黑" panose="020B0503020204020204" charset="-122"/>
              <a:sym typeface="Arial" panose="020B0604020202020204" pitchFamily="34" charset="0"/>
            </a:endParaRPr>
          </a:p>
        </p:txBody>
      </p:sp>
      <p:sp>
        <p:nvSpPr>
          <p:cNvPr id="7175" name="日期占位符 1"/>
          <p:cNvSpPr/>
          <p:nvPr>
            <p:ph type="dt" sz="half" idx="10"/>
          </p:nvPr>
        </p:nvSpPr>
        <p:spPr/>
        <p:txBody>
          <a:bodyPr wrap="square" anchor="ctr"/>
          <a:p>
            <a:pPr indent="0"/>
            <a:fld id="{BB962C8B-B14F-4D97-AF65-F5344CB8AC3E}" type="datetime1">
              <a:rPr lang="zh-CN" altLang="en-US" sz="1350" dirty="0">
                <a:solidFill>
                  <a:srgbClr val="898989"/>
                </a:solidFill>
              </a:rPr>
            </a:fld>
            <a:endParaRPr lang="zh-CN" altLang="en-US" sz="1350" dirty="0">
              <a:solidFill>
                <a:srgbClr val="898989"/>
              </a:solidFill>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1018540" y="692150"/>
          <a:ext cx="7556500" cy="3495675"/>
        </p:xfrm>
        <a:graphic>
          <a:graphicData uri="http://schemas.openxmlformats.org/drawingml/2006/table">
            <a:tbl>
              <a:tblPr firstRow="1" bandRow="1">
                <a:tableStyleId>{5C22544A-7EE6-4342-B048-85BDC9FD1C3A}</a:tableStyleId>
              </a:tblPr>
              <a:tblGrid>
                <a:gridCol w="460375"/>
                <a:gridCol w="1379855"/>
                <a:gridCol w="1397000"/>
                <a:gridCol w="1588770"/>
                <a:gridCol w="2730500"/>
              </a:tblGrid>
              <a:tr h="324000">
                <a:tc>
                  <a:txBody>
                    <a:bodyPr/>
                    <a:lstStyle/>
                    <a:p>
                      <a:pPr algn="ctr" eaLnBrk="1" fontAlgn="auto" hangingPunct="1">
                        <a:lnSpc>
                          <a:spcPct val="150000"/>
                        </a:lnSpc>
                        <a:buNone/>
                      </a:pPr>
                      <a:r>
                        <a:rPr lang="en-US" sz="1050" b="1">
                          <a:latin typeface="微软雅黑" panose="020B0503020204020204" charset="-122"/>
                          <a:ea typeface="微软雅黑" panose="020B0503020204020204" charset="-122"/>
                          <a:cs typeface="宋体" panose="02010600030101010101" pitchFamily="2" charset="-122"/>
                        </a:rPr>
                        <a:t>序号</a:t>
                      </a:r>
                      <a:endParaRPr lang="en-US" altLang="en-US" sz="1050" b="1">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tcPr>
                </a:tc>
                <a:tc>
                  <a:txBody>
                    <a:bodyPr/>
                    <a:lstStyle/>
                    <a:p>
                      <a:pPr algn="ctr" eaLnBrk="1" fontAlgn="auto" hangingPunct="1">
                        <a:lnSpc>
                          <a:spcPct val="150000"/>
                        </a:lnSpc>
                        <a:buNone/>
                      </a:pPr>
                      <a:r>
                        <a:rPr lang="en-US" sz="1050" b="1">
                          <a:latin typeface="微软雅黑" panose="020B0503020204020204" charset="-122"/>
                          <a:ea typeface="微软雅黑" panose="020B0503020204020204" charset="-122"/>
                          <a:cs typeface="宋体" panose="02010600030101010101" pitchFamily="2" charset="-122"/>
                        </a:rPr>
                        <a:t>保险责任</a:t>
                      </a:r>
                      <a:endParaRPr lang="en-US" altLang="en-US" sz="1050" b="1">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tcPr>
                </a:tc>
                <a:tc>
                  <a:txBody>
                    <a:bodyPr/>
                    <a:lstStyle/>
                    <a:p>
                      <a:pPr algn="ctr" eaLnBrk="1" fontAlgn="auto" hangingPunct="1">
                        <a:lnSpc>
                          <a:spcPct val="150000"/>
                        </a:lnSpc>
                        <a:buNone/>
                      </a:pPr>
                      <a:r>
                        <a:rPr lang="en-US" altLang="zh-CN" sz="1050" b="1">
                          <a:latin typeface="微软雅黑" panose="020B0503020204020204" charset="-122"/>
                          <a:ea typeface="微软雅黑" panose="020B0503020204020204" charset="-122"/>
                          <a:cs typeface="微软雅黑" panose="020B0503020204020204" charset="-122"/>
                        </a:rPr>
                        <a:t>24</a:t>
                      </a:r>
                      <a:r>
                        <a:rPr lang="zh-CN" altLang="en-US" sz="1050" b="1">
                          <a:latin typeface="微软雅黑" panose="020B0503020204020204" charset="-122"/>
                          <a:ea typeface="微软雅黑" panose="020B0503020204020204" charset="-122"/>
                          <a:cs typeface="微软雅黑" panose="020B0503020204020204" charset="-122"/>
                        </a:rPr>
                        <a:t>年工程大方案</a:t>
                      </a:r>
                      <a:endParaRPr lang="zh-CN" altLang="en-US" sz="1050" b="1">
                        <a:latin typeface="微软雅黑" panose="020B0503020204020204" charset="-122"/>
                        <a:ea typeface="微软雅黑" panose="020B0503020204020204" charset="-122"/>
                        <a:cs typeface="微软雅黑" panose="020B0503020204020204" charset="-122"/>
                      </a:endParaRPr>
                    </a:p>
                    <a:p>
                      <a:pPr algn="ctr" eaLnBrk="1" fontAlgn="auto" hangingPunct="1">
                        <a:lnSpc>
                          <a:spcPct val="150000"/>
                        </a:lnSpc>
                        <a:buNone/>
                      </a:pPr>
                      <a:r>
                        <a:rPr lang="en-US" sz="1050" b="1">
                          <a:latin typeface="微软雅黑" panose="020B0503020204020204" charset="-122"/>
                          <a:ea typeface="微软雅黑" panose="020B0503020204020204" charset="-122"/>
                          <a:cs typeface="微软雅黑" panose="020B0503020204020204" charset="-122"/>
                        </a:rPr>
                        <a:t>保额</a:t>
                      </a:r>
                      <a:r>
                        <a:rPr lang="zh-CN" altLang="en-US" sz="1050" b="1">
                          <a:latin typeface="微软雅黑" panose="020B0503020204020204" charset="-122"/>
                          <a:ea typeface="微软雅黑" panose="020B0503020204020204" charset="-122"/>
                          <a:cs typeface="微软雅黑" panose="020B0503020204020204" charset="-122"/>
                        </a:rPr>
                        <a:t>（元）</a:t>
                      </a:r>
                      <a:endParaRPr lang="zh-CN" altLang="en-US" sz="1050" b="1">
                        <a:latin typeface="微软雅黑" panose="020B0503020204020204" charset="-122"/>
                        <a:ea typeface="微软雅黑" panose="020B0503020204020204" charset="-122"/>
                        <a:cs typeface="微软雅黑" panose="020B0503020204020204"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tcPr>
                </a:tc>
                <a:tc>
                  <a:txBody>
                    <a:bodyPr/>
                    <a:lstStyle/>
                    <a:p>
                      <a:pPr algn="ctr" eaLnBrk="1" fontAlgn="auto" hangingPunct="1">
                        <a:lnSpc>
                          <a:spcPct val="150000"/>
                        </a:lnSpc>
                        <a:buNone/>
                      </a:pPr>
                      <a:r>
                        <a:rPr lang="zh-CN" altLang="en-US" sz="1050" b="1">
                          <a:latin typeface="微软雅黑" panose="020B0503020204020204" charset="-122"/>
                          <a:ea typeface="微软雅黑" panose="020B0503020204020204" charset="-122"/>
                          <a:cs typeface="宋体" panose="02010600030101010101" pitchFamily="2" charset="-122"/>
                        </a:rPr>
                        <a:t>免赔额及</a:t>
                      </a:r>
                      <a:r>
                        <a:rPr lang="en-US" sz="1050" b="1">
                          <a:latin typeface="微软雅黑" panose="020B0503020204020204" charset="-122"/>
                          <a:ea typeface="微软雅黑" panose="020B0503020204020204" charset="-122"/>
                          <a:cs typeface="宋体" panose="02010600030101010101" pitchFamily="2" charset="-122"/>
                        </a:rPr>
                        <a:t>赔付比例</a:t>
                      </a:r>
                      <a:endParaRPr lang="en-US" altLang="en-US" sz="1050" b="1">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tcPr>
                </a:tc>
                <a:tc>
                  <a:txBody>
                    <a:bodyPr/>
                    <a:lstStyle/>
                    <a:p>
                      <a:pPr algn="ctr" eaLnBrk="1" fontAlgn="auto" hangingPunct="1">
                        <a:lnSpc>
                          <a:spcPct val="150000"/>
                        </a:lnSpc>
                        <a:buNone/>
                      </a:pPr>
                      <a:r>
                        <a:rPr lang="zh-CN" altLang="en-US" sz="1050" b="1">
                          <a:latin typeface="微软雅黑" panose="020B0503020204020204" charset="-122"/>
                          <a:ea typeface="微软雅黑" panose="020B0503020204020204" charset="-122"/>
                          <a:cs typeface="宋体" panose="02010600030101010101" pitchFamily="2" charset="-122"/>
                        </a:rPr>
                        <a:t>对比方案的优化</a:t>
                      </a:r>
                      <a:r>
                        <a:rPr lang="en-US" sz="1050" b="1">
                          <a:latin typeface="微软雅黑" panose="020B0503020204020204" charset="-122"/>
                          <a:ea typeface="微软雅黑" panose="020B0503020204020204" charset="-122"/>
                          <a:cs typeface="宋体" panose="02010600030101010101" pitchFamily="2" charset="-122"/>
                        </a:rPr>
                        <a:t>说明</a:t>
                      </a:r>
                      <a:endParaRPr lang="en-US" altLang="en-US" sz="1050" b="1">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tcPr>
                </a:tc>
              </a:tr>
              <a:tr h="324000">
                <a:tc rowSpan="2">
                  <a:txBody>
                    <a:bodyPr/>
                    <a:lstStyle/>
                    <a:p>
                      <a:pPr algn="ctr" eaLnBrk="1" fontAlgn="auto" hangingPunct="1">
                        <a:lnSpc>
                          <a:spcPct val="150000"/>
                        </a:lnSpc>
                        <a:buNone/>
                      </a:pPr>
                      <a:r>
                        <a:rPr lang="en-US" altLang="en-US" sz="1050" b="0">
                          <a:solidFill>
                            <a:schemeClr val="tx1"/>
                          </a:solidFill>
                          <a:uFillTx/>
                          <a:latin typeface="微软雅黑" panose="020B0503020204020204" charset="-122"/>
                          <a:ea typeface="微软雅黑" panose="020B0503020204020204" charset="-122"/>
                          <a:cs typeface="宋体" panose="02010600030101010101" pitchFamily="2" charset="-122"/>
                        </a:rPr>
                        <a:t>1</a:t>
                      </a:r>
                      <a:endParaRPr lang="en-US" altLang="en-US" sz="1050" b="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lstStyle/>
                    <a:p>
                      <a:pPr algn="ctr" eaLnBrk="1" fontAlgn="auto" hangingPunct="1">
                        <a:lnSpc>
                          <a:spcPct val="150000"/>
                        </a:lnSpc>
                        <a:buNone/>
                      </a:pPr>
                      <a:r>
                        <a:rPr lang="zh-CN" altLang="en-US" sz="1050" b="0" dirty="0">
                          <a:solidFill>
                            <a:schemeClr val="tx1"/>
                          </a:solidFill>
                          <a:uFillTx/>
                          <a:latin typeface="微软雅黑" panose="020B0503020204020204" charset="-122"/>
                          <a:ea typeface="微软雅黑" panose="020B0503020204020204" charset="-122"/>
                          <a:cs typeface="宋体" panose="02010600030101010101" pitchFamily="2" charset="-122"/>
                        </a:rPr>
                        <a:t>意外身故保险</a:t>
                      </a:r>
                      <a:endParaRPr lang="zh-CN" altLang="en-US" sz="1050" b="0" dirty="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rowSpan="2">
                  <a:txBody>
                    <a:bodyPr/>
                    <a:lstStyle/>
                    <a:p>
                      <a:pPr algn="ctr" eaLnBrk="1" fontAlgn="auto" hangingPunct="1">
                        <a:lnSpc>
                          <a:spcPct val="150000"/>
                        </a:lnSpc>
                        <a:buNone/>
                      </a:pPr>
                      <a:r>
                        <a:rPr lang="en-US" altLang="zh-CN" sz="1050">
                          <a:solidFill>
                            <a:schemeClr val="tx1"/>
                          </a:solidFill>
                          <a:uFillTx/>
                          <a:latin typeface="微软雅黑" panose="020B0503020204020204" charset="-122"/>
                          <a:ea typeface="微软雅黑" panose="020B0503020204020204" charset="-122"/>
                          <a:cs typeface="微软雅黑" panose="020B0503020204020204" charset="-122"/>
                        </a:rPr>
                        <a:t>5万</a:t>
                      </a:r>
                      <a:endParaRPr lang="en-US" altLang="zh-CN" sz="1050">
                        <a:solidFill>
                          <a:schemeClr val="tx1"/>
                        </a:solidFill>
                        <a:uFillTx/>
                        <a:latin typeface="微软雅黑" panose="020B0503020204020204" charset="-122"/>
                        <a:ea typeface="微软雅黑" panose="020B0503020204020204" charset="-122"/>
                        <a:cs typeface="微软雅黑" panose="020B0503020204020204"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lstStyle/>
                    <a:p>
                      <a:pPr algn="ctr" eaLnBrk="1" fontAlgn="auto" hangingPunct="1">
                        <a:lnSpc>
                          <a:spcPct val="150000"/>
                        </a:lnSpc>
                        <a:buNone/>
                      </a:pPr>
                      <a:r>
                        <a:rPr lang="en-US" altLang="en-US" sz="1050" b="0">
                          <a:solidFill>
                            <a:schemeClr val="tx1"/>
                          </a:solidFill>
                          <a:uFillTx/>
                          <a:latin typeface="微软雅黑" panose="020B0503020204020204" charset="-122"/>
                          <a:ea typeface="微软雅黑" panose="020B0503020204020204" charset="-122"/>
                          <a:cs typeface="宋体" panose="02010600030101010101" pitchFamily="2" charset="-122"/>
                        </a:rPr>
                        <a:t>100%</a:t>
                      </a:r>
                      <a:endParaRPr lang="en-US" altLang="en-US" sz="1050" b="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rowSpan="2">
                  <a:txBody>
                    <a:bodyPr/>
                    <a:lstStyle/>
                    <a:p>
                      <a:pPr algn="ctr" eaLnBrk="1" fontAlgn="auto" hangingPunct="1">
                        <a:lnSpc>
                          <a:spcPct val="150000"/>
                        </a:lnSpc>
                        <a:buNone/>
                      </a:pPr>
                      <a:r>
                        <a:rPr lang="zh-CN" altLang="en-US" sz="1050" b="1" dirty="0">
                          <a:solidFill>
                            <a:schemeClr val="tx1"/>
                          </a:solidFill>
                          <a:uFillTx/>
                          <a:latin typeface="微软雅黑" panose="020B0503020204020204" charset="-122"/>
                          <a:ea typeface="微软雅黑" panose="020B0503020204020204" charset="-122"/>
                          <a:cs typeface="宋体" panose="02010600030101010101" pitchFamily="2" charset="-122"/>
                        </a:rPr>
                        <a:t>保障因意外导致的伤残责任</a:t>
                      </a:r>
                      <a:endParaRPr lang="zh-CN" altLang="en-US" sz="1050" b="1" dirty="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r>
              <a:tr h="324000">
                <a:tc vMerge="1">
                  <a:tcPr marL="25717" marR="25717" marT="0" marB="0" anchor="ctr">
                    <a:lnL w="9525">
                      <a:solidFill>
                        <a:schemeClr val="tx1"/>
                      </a:solidFill>
                      <a:prstDash val="solid"/>
                    </a:lnL>
                    <a:lnR w="9525">
                      <a:solidFill>
                        <a:schemeClr val="tx1"/>
                      </a:solidFill>
                      <a:prstDash val="solid"/>
                    </a:lnR>
                    <a:lnT w="28575">
                      <a:solidFill>
                        <a:schemeClr val="bg1"/>
                      </a:solidFill>
                      <a:prstDash val="solid"/>
                    </a:lnT>
                    <a:lnB w="9525">
                      <a:solidFill>
                        <a:schemeClr val="tx1"/>
                      </a:solidFill>
                      <a:prstDash val="solid"/>
                    </a:lnB>
                  </a:tcPr>
                </a:tc>
                <a:tc>
                  <a:txBody>
                    <a:bodyPr/>
                    <a:lstStyle/>
                    <a:p>
                      <a:pPr algn="ctr" eaLnBrk="1" fontAlgn="auto" hangingPunct="1">
                        <a:lnSpc>
                          <a:spcPct val="150000"/>
                        </a:lnSpc>
                        <a:buNone/>
                      </a:pPr>
                      <a:r>
                        <a:rPr lang="zh-CN" altLang="en-US" sz="1050" b="0" dirty="0">
                          <a:solidFill>
                            <a:schemeClr val="tx1"/>
                          </a:solidFill>
                          <a:uFillTx/>
                          <a:latin typeface="微软雅黑" panose="020B0503020204020204" charset="-122"/>
                          <a:ea typeface="微软雅黑" panose="020B0503020204020204" charset="-122"/>
                          <a:cs typeface="宋体" panose="02010600030101010101" pitchFamily="2" charset="-122"/>
                        </a:rPr>
                        <a:t>意外伤残保险</a:t>
                      </a:r>
                      <a:endParaRPr lang="zh-CN" altLang="en-US" sz="1050" b="0" dirty="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vMerge="1">
                  <a:tcPr marL="25717" marR="25717" marT="0" marB="0" anchor="ctr">
                    <a:lnL w="9525">
                      <a:solidFill>
                        <a:schemeClr val="tx1"/>
                      </a:solidFill>
                      <a:prstDash val="solid"/>
                    </a:lnL>
                    <a:lnR w="9525">
                      <a:solidFill>
                        <a:schemeClr val="tx1"/>
                      </a:solidFill>
                      <a:prstDash val="solid"/>
                    </a:lnR>
                    <a:lnT w="28575">
                      <a:solidFill>
                        <a:schemeClr val="bg1"/>
                      </a:solidFill>
                      <a:prstDash val="solid"/>
                    </a:lnT>
                    <a:lnB w="9525">
                      <a:solidFill>
                        <a:schemeClr val="tx1"/>
                      </a:solidFill>
                      <a:prstDash val="solid"/>
                    </a:lnB>
                  </a:tcPr>
                </a:tc>
                <a:tc>
                  <a:txBody>
                    <a:bodyPr/>
                    <a:lstStyle/>
                    <a:p>
                      <a:pPr algn="ctr" eaLnBrk="1" fontAlgn="auto" hangingPunct="1">
                        <a:lnSpc>
                          <a:spcPct val="150000"/>
                        </a:lnSpc>
                        <a:buNone/>
                      </a:pPr>
                      <a:r>
                        <a:rPr lang="en-US" altLang="en-US" sz="1050" b="0">
                          <a:solidFill>
                            <a:schemeClr val="tx1"/>
                          </a:solidFill>
                          <a:uFillTx/>
                          <a:latin typeface="微软雅黑" panose="020B0503020204020204" charset="-122"/>
                          <a:ea typeface="微软雅黑" panose="020B0503020204020204" charset="-122"/>
                          <a:cs typeface="宋体" panose="02010600030101010101" pitchFamily="2" charset="-122"/>
                        </a:rPr>
                        <a:t>10%-100%</a:t>
                      </a:r>
                      <a:endParaRPr lang="en-US" altLang="en-US" sz="1050" b="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vMerge="1">
                  <a:tcPr marL="25717" marR="25717" marT="0" marB="0" anchor="ctr" anchorCtr="0">
                    <a:lnL w="9525">
                      <a:solidFill>
                        <a:schemeClr val="tx1"/>
                      </a:solidFill>
                      <a:prstDash val="solid"/>
                    </a:lnL>
                    <a:lnR w="9525">
                      <a:solidFill>
                        <a:schemeClr val="tx1"/>
                      </a:solidFill>
                      <a:prstDash val="solid"/>
                    </a:lnR>
                    <a:lnT w="28575">
                      <a:solidFill>
                        <a:schemeClr val="bg1"/>
                      </a:solidFill>
                      <a:prstDash val="solid"/>
                    </a:lnT>
                    <a:lnB w="9525">
                      <a:solidFill>
                        <a:schemeClr val="tx1"/>
                      </a:solidFill>
                      <a:prstDash val="solid"/>
                    </a:lnB>
                  </a:tcPr>
                </a:tc>
              </a:tr>
              <a:tr h="488315">
                <a:tc>
                  <a:txBody>
                    <a:bodyPr/>
                    <a:lstStyle/>
                    <a:p>
                      <a:pPr algn="ctr" eaLnBrk="1" fontAlgn="auto" hangingPunct="1">
                        <a:lnSpc>
                          <a:spcPct val="150000"/>
                        </a:lnSpc>
                        <a:buNone/>
                      </a:pPr>
                      <a:r>
                        <a:rPr lang="en-US" altLang="zh-CN" sz="1050" b="0">
                          <a:solidFill>
                            <a:schemeClr val="tx1"/>
                          </a:solidFill>
                          <a:uFillTx/>
                          <a:latin typeface="微软雅黑" panose="020B0503020204020204" charset="-122"/>
                          <a:ea typeface="微软雅黑" panose="020B0503020204020204" charset="-122"/>
                          <a:cs typeface="宋体" panose="02010600030101010101" pitchFamily="2" charset="-122"/>
                        </a:rPr>
                        <a:t>2</a:t>
                      </a:r>
                      <a:endParaRPr lang="en-US" altLang="zh-CN" sz="1050" b="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lstStyle/>
                    <a:p>
                      <a:pPr algn="ctr" eaLnBrk="1" fontAlgn="auto" hangingPunct="1">
                        <a:lnSpc>
                          <a:spcPct val="150000"/>
                        </a:lnSpc>
                        <a:buNone/>
                      </a:pPr>
                      <a:r>
                        <a:rPr lang="zh-CN" altLang="en-US" sz="1050" b="0" dirty="0">
                          <a:solidFill>
                            <a:schemeClr val="tx1"/>
                          </a:solidFill>
                          <a:uFillTx/>
                          <a:latin typeface="微软雅黑" panose="020B0503020204020204" charset="-122"/>
                          <a:ea typeface="微软雅黑" panose="020B0503020204020204" charset="-122"/>
                          <a:cs typeface="宋体" panose="02010600030101010101" pitchFamily="2" charset="-122"/>
                        </a:rPr>
                        <a:t>门急诊医疗保险</a:t>
                      </a:r>
                      <a:endParaRPr lang="zh-CN" altLang="en-US" sz="1050" b="0" dirty="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lstStyle/>
                    <a:p>
                      <a:pPr algn="ctr" eaLnBrk="1" fontAlgn="auto" hangingPunct="1">
                        <a:lnSpc>
                          <a:spcPct val="150000"/>
                        </a:lnSpc>
                        <a:buNone/>
                      </a:pPr>
                      <a:r>
                        <a:rPr lang="en-US" altLang="en-US" sz="1050" b="0" dirty="0">
                          <a:solidFill>
                            <a:schemeClr val="tx1"/>
                          </a:solidFill>
                          <a:uFillTx/>
                          <a:latin typeface="微软雅黑" panose="020B0503020204020204" charset="-122"/>
                          <a:ea typeface="微软雅黑" panose="020B0503020204020204" charset="-122"/>
                          <a:cs typeface="微软雅黑" panose="020B0503020204020204" charset="-122"/>
                        </a:rPr>
                        <a:t>2000</a:t>
                      </a:r>
                      <a:endParaRPr lang="en-US" altLang="en-US" sz="1050" b="0" dirty="0">
                        <a:solidFill>
                          <a:schemeClr val="tx1"/>
                        </a:solidFill>
                        <a:uFillTx/>
                        <a:latin typeface="微软雅黑" panose="020B0503020204020204" charset="-122"/>
                        <a:ea typeface="微软雅黑" panose="020B0503020204020204" charset="-122"/>
                        <a:cs typeface="微软雅黑" panose="020B0503020204020204"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lstStyle/>
                    <a:p>
                      <a:pPr algn="ctr" eaLnBrk="1" fontAlgn="auto" hangingPunct="1">
                        <a:lnSpc>
                          <a:spcPct val="150000"/>
                        </a:lnSpc>
                        <a:buNone/>
                      </a:pPr>
                      <a:r>
                        <a:rPr lang="en-US" altLang="zh-CN" sz="1050">
                          <a:solidFill>
                            <a:schemeClr val="tx1"/>
                          </a:solidFill>
                          <a:uFillTx/>
                          <a:latin typeface="微软雅黑" panose="020B0503020204020204" charset="-122"/>
                          <a:ea typeface="微软雅黑" panose="020B0503020204020204" charset="-122"/>
                          <a:cs typeface="宋体" panose="02010600030101010101" pitchFamily="2" charset="-122"/>
                        </a:rPr>
                        <a:t>480元</a:t>
                      </a:r>
                      <a:r>
                        <a:rPr lang="zh-CN" altLang="en-US" sz="1050" b="0">
                          <a:solidFill>
                            <a:schemeClr val="tx1"/>
                          </a:solidFill>
                          <a:uFillTx/>
                          <a:latin typeface="微软雅黑" panose="020B0503020204020204" charset="-122"/>
                          <a:ea typeface="微软雅黑" panose="020B0503020204020204" charset="-122"/>
                          <a:cs typeface="宋体" panose="02010600030101010101" pitchFamily="2" charset="-122"/>
                        </a:rPr>
                        <a:t>，</a:t>
                      </a:r>
                      <a:r>
                        <a:rPr lang="en-US" altLang="zh-CN" sz="1050" b="0">
                          <a:solidFill>
                            <a:schemeClr val="tx1"/>
                          </a:solidFill>
                          <a:uFillTx/>
                          <a:latin typeface="微软雅黑" panose="020B0503020204020204" charset="-122"/>
                          <a:ea typeface="微软雅黑" panose="020B0503020204020204" charset="-122"/>
                          <a:cs typeface="宋体" panose="02010600030101010101" pitchFamily="2" charset="-122"/>
                        </a:rPr>
                        <a:t>70%</a:t>
                      </a:r>
                      <a:endParaRPr lang="en-US" altLang="zh-CN" sz="1050" b="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rowSpan="2">
                  <a:txBody>
                    <a:bodyPr/>
                    <a:lstStyle/>
                    <a:p>
                      <a:pPr algn="ctr" eaLnBrk="1" fontAlgn="auto" hangingPunct="1">
                        <a:lnSpc>
                          <a:spcPct val="150000"/>
                        </a:lnSpc>
                        <a:buNone/>
                      </a:pPr>
                      <a:r>
                        <a:rPr lang="zh-CN" altLang="en-US" sz="1050" b="1" dirty="0">
                          <a:solidFill>
                            <a:schemeClr val="tx1"/>
                          </a:solidFill>
                          <a:latin typeface="微软雅黑" panose="020B0503020204020204" charset="-122"/>
                          <a:ea typeface="微软雅黑" panose="020B0503020204020204" charset="-122"/>
                          <a:cs typeface="宋体" panose="02010600030101010101" pitchFamily="2" charset="-122"/>
                        </a:rPr>
                        <a:t>报销医保范围内医疗费用</a:t>
                      </a:r>
                      <a:endParaRPr lang="zh-CN" altLang="en-US" sz="1050" b="1" dirty="0">
                        <a:solidFill>
                          <a:schemeClr val="tx1"/>
                        </a:solidFill>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r>
              <a:tr h="463550">
                <a:tc>
                  <a:txBody>
                    <a:bodyPr/>
                    <a:p>
                      <a:pPr algn="ctr" eaLnBrk="1" fontAlgn="auto" hangingPunct="1">
                        <a:lnSpc>
                          <a:spcPct val="150000"/>
                        </a:lnSpc>
                        <a:buNone/>
                      </a:pPr>
                      <a:r>
                        <a:rPr lang="en-US" altLang="en-US" sz="1050" b="0">
                          <a:solidFill>
                            <a:schemeClr val="tx1"/>
                          </a:solidFill>
                          <a:uFillTx/>
                          <a:latin typeface="微软雅黑" panose="020B0503020204020204" charset="-122"/>
                          <a:ea typeface="微软雅黑" panose="020B0503020204020204" charset="-122"/>
                          <a:cs typeface="宋体" panose="02010600030101010101" pitchFamily="2" charset="-122"/>
                        </a:rPr>
                        <a:t>3</a:t>
                      </a:r>
                      <a:endParaRPr lang="en-US" altLang="en-US" sz="1050" b="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lstStyle/>
                    <a:p>
                      <a:pPr algn="ctr" eaLnBrk="1" fontAlgn="auto" hangingPunct="1">
                        <a:lnSpc>
                          <a:spcPct val="150000"/>
                        </a:lnSpc>
                        <a:buNone/>
                      </a:pPr>
                      <a:r>
                        <a:rPr lang="zh-CN" altLang="en-US" sz="1050" b="0">
                          <a:solidFill>
                            <a:schemeClr val="tx1"/>
                          </a:solidFill>
                          <a:uFillTx/>
                          <a:latin typeface="微软雅黑" panose="020B0503020204020204" charset="-122"/>
                          <a:ea typeface="微软雅黑" panose="020B0503020204020204" charset="-122"/>
                          <a:cs typeface="宋体" panose="02010600030101010101" pitchFamily="2" charset="-122"/>
                        </a:rPr>
                        <a:t>住院医疗保险</a:t>
                      </a:r>
                      <a:endParaRPr lang="zh-CN" altLang="en-US" sz="1050" b="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p>
                      <a:pPr algn="ctr" eaLnBrk="1" fontAlgn="auto" hangingPunct="1">
                        <a:lnSpc>
                          <a:spcPct val="150000"/>
                        </a:lnSpc>
                        <a:buNone/>
                      </a:pPr>
                      <a:r>
                        <a:rPr lang="en-US" altLang="zh-CN" sz="1050">
                          <a:solidFill>
                            <a:schemeClr val="tx1"/>
                          </a:solidFill>
                          <a:uFillTx/>
                          <a:latin typeface="微软雅黑" panose="020B0503020204020204" charset="-122"/>
                          <a:ea typeface="微软雅黑" panose="020B0503020204020204" charset="-122"/>
                          <a:cs typeface="宋体" panose="02010600030101010101" pitchFamily="2" charset="-122"/>
                        </a:rPr>
                        <a:t>3000</a:t>
                      </a:r>
                      <a:endParaRPr lang="en-US" altLang="zh-CN" sz="105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lstStyle/>
                    <a:p>
                      <a:pPr algn="ctr" eaLnBrk="1" fontAlgn="auto" hangingPunct="1">
                        <a:lnSpc>
                          <a:spcPct val="150000"/>
                        </a:lnSpc>
                        <a:buNone/>
                      </a:pPr>
                      <a:r>
                        <a:rPr lang="en-US" altLang="zh-CN" sz="1050" b="0">
                          <a:solidFill>
                            <a:schemeClr val="tx1"/>
                          </a:solidFill>
                          <a:uFillTx/>
                          <a:latin typeface="微软雅黑" panose="020B0503020204020204" charset="-122"/>
                          <a:ea typeface="微软雅黑" panose="020B0503020204020204" charset="-122"/>
                          <a:cs typeface="宋体" panose="02010600030101010101" pitchFamily="2" charset="-122"/>
                        </a:rPr>
                        <a:t>0</a:t>
                      </a:r>
                      <a:r>
                        <a:rPr lang="zh-CN" altLang="en-US" sz="1050" b="0">
                          <a:solidFill>
                            <a:schemeClr val="tx1"/>
                          </a:solidFill>
                          <a:uFillTx/>
                          <a:latin typeface="微软雅黑" panose="020B0503020204020204" charset="-122"/>
                          <a:ea typeface="微软雅黑" panose="020B0503020204020204" charset="-122"/>
                          <a:cs typeface="宋体" panose="02010600030101010101" pitchFamily="2" charset="-122"/>
                        </a:rPr>
                        <a:t>元，</a:t>
                      </a:r>
                      <a:r>
                        <a:rPr lang="en-US" altLang="zh-CN" sz="1050" b="0">
                          <a:solidFill>
                            <a:schemeClr val="tx1"/>
                          </a:solidFill>
                          <a:uFillTx/>
                          <a:latin typeface="微软雅黑" panose="020B0503020204020204" charset="-122"/>
                          <a:ea typeface="微软雅黑" panose="020B0503020204020204" charset="-122"/>
                          <a:cs typeface="宋体" panose="02010600030101010101" pitchFamily="2" charset="-122"/>
                        </a:rPr>
                        <a:t>70%</a:t>
                      </a:r>
                      <a:endParaRPr lang="en-US" altLang="zh-CN" sz="1050" b="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vMerge="1">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r>
              <a:tr h="463550">
                <a:tc>
                  <a:txBody>
                    <a:bodyPr/>
                    <a:lstStyle/>
                    <a:p>
                      <a:pPr algn="ctr" eaLnBrk="1" fontAlgn="auto" hangingPunct="1">
                        <a:lnSpc>
                          <a:spcPct val="150000"/>
                        </a:lnSpc>
                        <a:buNone/>
                      </a:pPr>
                      <a:r>
                        <a:rPr lang="en-US" altLang="en-US" sz="1050" b="0">
                          <a:solidFill>
                            <a:schemeClr val="tx1"/>
                          </a:solidFill>
                          <a:uFillTx/>
                          <a:latin typeface="微软雅黑" panose="020B0503020204020204" charset="-122"/>
                          <a:ea typeface="微软雅黑" panose="020B0503020204020204" charset="-122"/>
                          <a:cs typeface="宋体" panose="02010600030101010101" pitchFamily="2" charset="-122"/>
                        </a:rPr>
                        <a:t>4</a:t>
                      </a:r>
                      <a:endParaRPr lang="en-US" altLang="en-US" sz="1050" b="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lstStyle/>
                    <a:p>
                      <a:pPr algn="ctr" eaLnBrk="1" fontAlgn="auto" hangingPunct="1">
                        <a:lnSpc>
                          <a:spcPct val="150000"/>
                        </a:lnSpc>
                        <a:buNone/>
                      </a:pPr>
                      <a:r>
                        <a:rPr lang="zh-CN" altLang="en-US" sz="1050" b="0">
                          <a:solidFill>
                            <a:schemeClr val="tx1"/>
                          </a:solidFill>
                          <a:uFillTx/>
                          <a:latin typeface="微软雅黑" panose="020B0503020204020204" charset="-122"/>
                          <a:ea typeface="微软雅黑" panose="020B0503020204020204" charset="-122"/>
                          <a:cs typeface="宋体" panose="02010600030101010101" pitchFamily="2" charset="-122"/>
                        </a:rPr>
                        <a:t>重大疾病保险</a:t>
                      </a:r>
                      <a:endParaRPr lang="zh-CN" altLang="en-US" sz="1050" b="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lstStyle/>
                    <a:p>
                      <a:pPr algn="ctr" eaLnBrk="1" fontAlgn="auto" hangingPunct="1">
                        <a:lnSpc>
                          <a:spcPct val="150000"/>
                        </a:lnSpc>
                        <a:buNone/>
                      </a:pPr>
                      <a:r>
                        <a:rPr lang="en-US" altLang="zh-CN" sz="1050" dirty="0">
                          <a:solidFill>
                            <a:schemeClr val="tx1"/>
                          </a:solidFill>
                          <a:latin typeface="微软雅黑" panose="020B0503020204020204" charset="-122"/>
                          <a:ea typeface="微软雅黑" panose="020B0503020204020204" charset="-122"/>
                          <a:cs typeface="宋体" panose="02010600030101010101" pitchFamily="2" charset="-122"/>
                        </a:rPr>
                        <a:t>5万</a:t>
                      </a:r>
                      <a:endParaRPr lang="en-US" altLang="zh-CN" sz="1050" dirty="0">
                        <a:solidFill>
                          <a:schemeClr val="tx1"/>
                        </a:solidFill>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lstStyle/>
                    <a:p>
                      <a:pPr algn="ctr" eaLnBrk="1" fontAlgn="auto" hangingPunct="1">
                        <a:lnSpc>
                          <a:spcPct val="150000"/>
                        </a:lnSpc>
                        <a:buNone/>
                      </a:pPr>
                      <a:r>
                        <a:rPr lang="en-US" altLang="zh-CN" sz="1050" dirty="0">
                          <a:solidFill>
                            <a:schemeClr val="tx1"/>
                          </a:solidFill>
                          <a:uFillTx/>
                          <a:latin typeface="微软雅黑" panose="020B0503020204020204" charset="-122"/>
                          <a:ea typeface="微软雅黑" panose="020B0503020204020204" charset="-122"/>
                          <a:cs typeface="宋体" panose="02010600030101010101" pitchFamily="2" charset="-122"/>
                        </a:rPr>
                        <a:t>45种重疾 </a:t>
                      </a:r>
                      <a:r>
                        <a:rPr lang="en-US" altLang="zh-CN" sz="1050" b="0" dirty="0">
                          <a:solidFill>
                            <a:schemeClr val="tx1"/>
                          </a:solidFill>
                          <a:uFillTx/>
                          <a:latin typeface="微软雅黑" panose="020B0503020204020204" charset="-122"/>
                          <a:ea typeface="微软雅黑" panose="020B0503020204020204" charset="-122"/>
                          <a:cs typeface="宋体" panose="02010600030101010101" pitchFamily="2" charset="-122"/>
                        </a:rPr>
                        <a:t>100%</a:t>
                      </a:r>
                      <a:endParaRPr lang="en-US" altLang="zh-CN" sz="1050" b="0" dirty="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lstStyle/>
                    <a:p>
                      <a:pPr algn="ctr" eaLnBrk="1" fontAlgn="auto" hangingPunct="1">
                        <a:lnSpc>
                          <a:spcPct val="150000"/>
                        </a:lnSpc>
                        <a:buNone/>
                      </a:pPr>
                      <a:r>
                        <a:rPr lang="zh-CN" altLang="en-US" sz="1050" b="1" dirty="0">
                          <a:solidFill>
                            <a:schemeClr val="tx1"/>
                          </a:solidFill>
                          <a:latin typeface="微软雅黑" panose="020B0503020204020204" charset="-122"/>
                          <a:ea typeface="微软雅黑" panose="020B0503020204020204" charset="-122"/>
                          <a:cs typeface="宋体" panose="02010600030101010101" pitchFamily="2" charset="-122"/>
                        </a:rPr>
                        <a:t>重大疾病种类增加至</a:t>
                      </a:r>
                      <a:r>
                        <a:rPr lang="en-US" altLang="zh-CN" sz="1050" b="1" dirty="0">
                          <a:solidFill>
                            <a:schemeClr val="tx1"/>
                          </a:solidFill>
                          <a:latin typeface="微软雅黑" panose="020B0503020204020204" charset="-122"/>
                          <a:ea typeface="微软雅黑" panose="020B0503020204020204" charset="-122"/>
                          <a:cs typeface="宋体" panose="02010600030101010101" pitchFamily="2" charset="-122"/>
                        </a:rPr>
                        <a:t>45</a:t>
                      </a:r>
                      <a:r>
                        <a:rPr lang="zh-CN" altLang="en-US" sz="1050" b="1" dirty="0">
                          <a:solidFill>
                            <a:schemeClr val="tx1"/>
                          </a:solidFill>
                          <a:latin typeface="微软雅黑" panose="020B0503020204020204" charset="-122"/>
                          <a:ea typeface="微软雅黑" panose="020B0503020204020204" charset="-122"/>
                          <a:cs typeface="宋体" panose="02010600030101010101" pitchFamily="2" charset="-122"/>
                        </a:rPr>
                        <a:t>种</a:t>
                      </a:r>
                      <a:endParaRPr lang="zh-CN" altLang="en-US" sz="1050" b="1" dirty="0">
                        <a:solidFill>
                          <a:srgbClr val="FF0000"/>
                        </a:solidFill>
                        <a:latin typeface="微软雅黑" panose="020B0503020204020204" charset="-122"/>
                        <a:ea typeface="微软雅黑" panose="020B0503020204020204" charset="-122"/>
                        <a:cs typeface="宋体" panose="02010600030101010101" pitchFamily="2" charset="-122"/>
                        <a:sym typeface="+mn-ea"/>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r>
              <a:tr h="480060">
                <a:tc>
                  <a:txBody>
                    <a:bodyPr/>
                    <a:lstStyle/>
                    <a:p>
                      <a:pPr algn="ctr" eaLnBrk="1" fontAlgn="auto" hangingPunct="1">
                        <a:lnSpc>
                          <a:spcPct val="150000"/>
                        </a:lnSpc>
                        <a:buNone/>
                      </a:pPr>
                      <a:r>
                        <a:rPr lang="en-US" altLang="en-US" sz="1050" b="0">
                          <a:solidFill>
                            <a:schemeClr val="tx1"/>
                          </a:solidFill>
                          <a:uFillTx/>
                          <a:latin typeface="微软雅黑" panose="020B0503020204020204" charset="-122"/>
                          <a:ea typeface="微软雅黑" panose="020B0503020204020204" charset="-122"/>
                          <a:cs typeface="宋体" panose="02010600030101010101" pitchFamily="2" charset="-122"/>
                        </a:rPr>
                        <a:t>5</a:t>
                      </a:r>
                      <a:endParaRPr lang="en-US" altLang="en-US" sz="1050" b="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p>
                      <a:pPr algn="ctr" defTabSz="914400" rtl="0" eaLnBrk="1" fontAlgn="auto" hangingPunct="1">
                        <a:lnSpc>
                          <a:spcPct val="150000"/>
                        </a:lnSpc>
                        <a:buNone/>
                      </a:pPr>
                      <a:r>
                        <a:rPr lang="zh-CN" altLang="en-US" sz="1050" b="0" kern="1200" dirty="0">
                          <a:solidFill>
                            <a:schemeClr val="tx1"/>
                          </a:solidFill>
                          <a:uFillTx/>
                          <a:latin typeface="微软雅黑" panose="020B0503020204020204" charset="-122"/>
                          <a:ea typeface="微软雅黑" panose="020B0503020204020204" charset="-122"/>
                          <a:cs typeface="宋体" panose="02010600030101010101" pitchFamily="2" charset="-122"/>
                        </a:rPr>
                        <a:t>定期寿险保障</a:t>
                      </a:r>
                      <a:endParaRPr lang="zh-CN" altLang="en-US" sz="1050" b="0" kern="1200" dirty="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lstStyle/>
                    <a:p>
                      <a:pPr algn="ctr" eaLnBrk="1" fontAlgn="auto" hangingPunct="1">
                        <a:lnSpc>
                          <a:spcPct val="150000"/>
                        </a:lnSpc>
                        <a:buNone/>
                      </a:pPr>
                      <a:r>
                        <a:rPr lang="en-US" altLang="zh-CN" sz="1050" b="0">
                          <a:solidFill>
                            <a:schemeClr val="tx1"/>
                          </a:solidFill>
                          <a:latin typeface="微软雅黑" panose="020B0503020204020204" charset="-122"/>
                          <a:ea typeface="微软雅黑" panose="020B0503020204020204" charset="-122"/>
                          <a:cs typeface="微软雅黑" panose="020B0503020204020204" charset="-122"/>
                        </a:rPr>
                        <a:t>2</a:t>
                      </a:r>
                      <a:r>
                        <a:rPr lang="zh-CN" altLang="en-US" sz="1050" b="0">
                          <a:solidFill>
                            <a:schemeClr val="tx1"/>
                          </a:solidFill>
                          <a:latin typeface="微软雅黑" panose="020B0503020204020204" charset="-122"/>
                          <a:ea typeface="微软雅黑" panose="020B0503020204020204" charset="-122"/>
                          <a:cs typeface="微软雅黑" panose="020B0503020204020204" charset="-122"/>
                        </a:rPr>
                        <a:t>万</a:t>
                      </a:r>
                      <a:endParaRPr lang="zh-CN" altLang="en-US" sz="1050" b="0">
                        <a:solidFill>
                          <a:schemeClr val="tx1"/>
                        </a:solidFill>
                        <a:latin typeface="微软雅黑" panose="020B0503020204020204" charset="-122"/>
                        <a:ea typeface="微软雅黑" panose="020B0503020204020204" charset="-122"/>
                        <a:cs typeface="微软雅黑" panose="020B0503020204020204"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p>
                      <a:pPr algn="ctr" eaLnBrk="1" fontAlgn="auto" hangingPunct="1">
                        <a:lnSpc>
                          <a:spcPct val="150000"/>
                        </a:lnSpc>
                        <a:buNone/>
                      </a:pPr>
                      <a:r>
                        <a:rPr lang="en-US" altLang="zh-CN" sz="1050" b="0" dirty="0">
                          <a:solidFill>
                            <a:schemeClr val="tx1"/>
                          </a:solidFill>
                          <a:uFillTx/>
                          <a:latin typeface="微软雅黑" panose="020B0503020204020204" charset="-122"/>
                          <a:ea typeface="微软雅黑" panose="020B0503020204020204" charset="-122"/>
                          <a:cs typeface="宋体" panose="02010600030101010101" pitchFamily="2" charset="-122"/>
                        </a:rPr>
                        <a:t>100%</a:t>
                      </a:r>
                      <a:endParaRPr lang="en-US" altLang="zh-CN" sz="1050" b="0" dirty="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lstStyle/>
                    <a:p>
                      <a:pPr algn="ctr" eaLnBrk="1" fontAlgn="auto" hangingPunct="1">
                        <a:lnSpc>
                          <a:spcPct val="150000"/>
                        </a:lnSpc>
                        <a:buNone/>
                      </a:pPr>
                      <a:r>
                        <a:rPr lang="en-US" altLang="zh-CN" sz="1050" b="1" dirty="0">
                          <a:solidFill>
                            <a:schemeClr val="tx1"/>
                          </a:solidFill>
                          <a:latin typeface="微软雅黑" panose="020B0503020204020204" charset="-122"/>
                          <a:ea typeface="微软雅黑" panose="020B0503020204020204" charset="-122"/>
                          <a:cs typeface="宋体" panose="02010600030101010101" pitchFamily="2" charset="-122"/>
                        </a:rPr>
                        <a:t>--</a:t>
                      </a:r>
                      <a:endParaRPr lang="en-US" altLang="zh-CN" sz="1050" b="1" dirty="0">
                        <a:solidFill>
                          <a:schemeClr val="tx1"/>
                        </a:solidFill>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r>
              <a:tr h="471805">
                <a:tc>
                  <a:txBody>
                    <a:bodyPr/>
                    <a:lstStyle/>
                    <a:p>
                      <a:pPr algn="ctr" eaLnBrk="1" fontAlgn="auto" hangingPunct="1">
                        <a:lnSpc>
                          <a:spcPct val="150000"/>
                        </a:lnSpc>
                        <a:buNone/>
                      </a:pPr>
                      <a:r>
                        <a:rPr lang="en-US" altLang="en-US" sz="1050" b="0">
                          <a:solidFill>
                            <a:schemeClr val="tx1"/>
                          </a:solidFill>
                          <a:uFillTx/>
                          <a:latin typeface="微软雅黑" panose="020B0503020204020204" charset="-122"/>
                          <a:ea typeface="微软雅黑" panose="020B0503020204020204" charset="-122"/>
                          <a:cs typeface="宋体" panose="02010600030101010101" pitchFamily="2" charset="-122"/>
                        </a:rPr>
                        <a:t>6</a:t>
                      </a:r>
                      <a:endParaRPr lang="en-US" altLang="en-US" sz="1050" b="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p>
                      <a:pPr algn="ctr" eaLnBrk="1" fontAlgn="auto" hangingPunct="1">
                        <a:lnSpc>
                          <a:spcPct val="150000"/>
                        </a:lnSpc>
                        <a:buNone/>
                      </a:pPr>
                      <a:r>
                        <a:rPr lang="zh-CN" altLang="en-US" sz="1050" b="0" dirty="0">
                          <a:solidFill>
                            <a:schemeClr val="tx1"/>
                          </a:solidFill>
                          <a:uFillTx/>
                          <a:latin typeface="微软雅黑" panose="020B0503020204020204" charset="-122"/>
                          <a:ea typeface="微软雅黑" panose="020B0503020204020204" charset="-122"/>
                          <a:cs typeface="宋体" panose="02010600030101010101" pitchFamily="2" charset="-122"/>
                        </a:rPr>
                        <a:t>意外住院津贴</a:t>
                      </a:r>
                      <a:endParaRPr lang="zh-CN" altLang="en-US" sz="1050" b="0" dirty="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lstStyle/>
                    <a:p>
                      <a:pPr algn="ctr" eaLnBrk="1" fontAlgn="auto" hangingPunct="1">
                        <a:lnSpc>
                          <a:spcPct val="150000"/>
                        </a:lnSpc>
                        <a:buNone/>
                      </a:pPr>
                      <a:r>
                        <a:rPr lang="en-US" altLang="en-US" sz="1050">
                          <a:solidFill>
                            <a:schemeClr val="tx1"/>
                          </a:solidFill>
                          <a:latin typeface="微软雅黑" panose="020B0503020204020204" charset="-122"/>
                          <a:ea typeface="微软雅黑" panose="020B0503020204020204" charset="-122"/>
                          <a:cs typeface="微软雅黑" panose="020B0503020204020204" charset="-122"/>
                        </a:rPr>
                        <a:t>20元</a:t>
                      </a:r>
                      <a:r>
                        <a:rPr lang="en-US" altLang="zh-CN" sz="1050">
                          <a:solidFill>
                            <a:schemeClr val="tx1"/>
                          </a:solidFill>
                          <a:latin typeface="微软雅黑" panose="020B0503020204020204" charset="-122"/>
                          <a:ea typeface="微软雅黑" panose="020B0503020204020204" charset="-122"/>
                          <a:cs typeface="微软雅黑" panose="020B0503020204020204" charset="-122"/>
                        </a:rPr>
                        <a:t>\</a:t>
                      </a:r>
                      <a:r>
                        <a:rPr lang="zh-CN" altLang="zh-CN" sz="1050">
                          <a:solidFill>
                            <a:schemeClr val="tx1"/>
                          </a:solidFill>
                          <a:latin typeface="微软雅黑" panose="020B0503020204020204" charset="-122"/>
                          <a:ea typeface="微软雅黑" panose="020B0503020204020204" charset="-122"/>
                          <a:cs typeface="微软雅黑" panose="020B0503020204020204" charset="-122"/>
                        </a:rPr>
                        <a:t>天</a:t>
                      </a:r>
                      <a:endParaRPr lang="zh-CN" altLang="zh-CN" sz="1050">
                        <a:solidFill>
                          <a:schemeClr val="tx1"/>
                        </a:solidFill>
                        <a:latin typeface="微软雅黑" panose="020B0503020204020204" charset="-122"/>
                        <a:ea typeface="微软雅黑" panose="020B0503020204020204" charset="-122"/>
                        <a:cs typeface="微软雅黑" panose="020B0503020204020204"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p>
                      <a:pPr algn="ctr" eaLnBrk="1" fontAlgn="auto" hangingPunct="1">
                        <a:lnSpc>
                          <a:spcPct val="150000"/>
                        </a:lnSpc>
                        <a:buNone/>
                      </a:pPr>
                      <a:r>
                        <a:rPr lang="en-US" altLang="zh-CN" sz="1050" dirty="0">
                          <a:solidFill>
                            <a:schemeClr val="tx1"/>
                          </a:solidFill>
                          <a:latin typeface="微软雅黑" panose="020B0503020204020204" charset="-122"/>
                          <a:ea typeface="微软雅黑" panose="020B0503020204020204" charset="-122"/>
                          <a:cs typeface="宋体" panose="02010600030101010101" pitchFamily="2" charset="-122"/>
                          <a:sym typeface="+mn-ea"/>
                        </a:rPr>
                        <a:t>100%</a:t>
                      </a:r>
                      <a:endParaRPr lang="en-US" altLang="zh-CN" sz="1050" b="0" dirty="0">
                        <a:solidFill>
                          <a:schemeClr val="tx1"/>
                        </a:solidFill>
                        <a:uFillTx/>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c>
                  <a:txBody>
                    <a:bodyPr/>
                    <a:lstStyle/>
                    <a:p>
                      <a:pPr algn="ctr" eaLnBrk="1" fontAlgn="auto" hangingPunct="1">
                        <a:lnSpc>
                          <a:spcPct val="150000"/>
                        </a:lnSpc>
                        <a:buNone/>
                      </a:pPr>
                      <a:r>
                        <a:rPr lang="zh-CN" altLang="en-US" sz="1050" b="1" dirty="0">
                          <a:solidFill>
                            <a:schemeClr val="tx1"/>
                          </a:solidFill>
                          <a:latin typeface="微软雅黑" panose="020B0503020204020204" charset="-122"/>
                          <a:ea typeface="微软雅黑" panose="020B0503020204020204" charset="-122"/>
                          <a:cs typeface="宋体" panose="02010600030101010101" pitchFamily="2" charset="-122"/>
                        </a:rPr>
                        <a:t>报销因意外住院期间每天有</a:t>
                      </a:r>
                      <a:r>
                        <a:rPr lang="en-US" altLang="zh-CN" sz="1050" b="1" dirty="0">
                          <a:solidFill>
                            <a:schemeClr val="tx1"/>
                          </a:solidFill>
                          <a:latin typeface="微软雅黑" panose="020B0503020204020204" charset="-122"/>
                          <a:ea typeface="微软雅黑" panose="020B0503020204020204" charset="-122"/>
                          <a:cs typeface="宋体" panose="02010600030101010101" pitchFamily="2" charset="-122"/>
                        </a:rPr>
                        <a:t>20</a:t>
                      </a:r>
                      <a:r>
                        <a:rPr lang="zh-CN" altLang="zh-CN" sz="1050" b="1" dirty="0">
                          <a:solidFill>
                            <a:schemeClr val="tx1"/>
                          </a:solidFill>
                          <a:latin typeface="微软雅黑" panose="020B0503020204020204" charset="-122"/>
                          <a:ea typeface="微软雅黑" panose="020B0503020204020204" charset="-122"/>
                          <a:cs typeface="宋体" panose="02010600030101010101" pitchFamily="2" charset="-122"/>
                        </a:rPr>
                        <a:t>元住院补贴</a:t>
                      </a:r>
                      <a:endParaRPr lang="zh-CN" altLang="zh-CN" sz="1050" b="1" dirty="0">
                        <a:solidFill>
                          <a:schemeClr val="tx1"/>
                        </a:solidFill>
                        <a:latin typeface="微软雅黑" panose="020B0503020204020204" charset="-122"/>
                        <a:ea typeface="微软雅黑" panose="020B0503020204020204" charset="-122"/>
                        <a:cs typeface="宋体" panose="02010600030101010101" pitchFamily="2" charset="-122"/>
                      </a:endParaRPr>
                    </a:p>
                  </a:txBody>
                  <a:tcPr marL="25717" marR="25717" marT="0" marB="0" anchor="ctr" anchorCtr="0">
                    <a:lnL w="9525">
                      <a:solidFill>
                        <a:schemeClr val="tx1"/>
                      </a:solidFill>
                      <a:prstDash val="solid"/>
                    </a:lnL>
                    <a:lnR w="9525">
                      <a:solidFill>
                        <a:schemeClr val="tx1"/>
                      </a:solidFill>
                      <a:prstDash val="solid"/>
                    </a:lnR>
                    <a:lnT w="9525">
                      <a:solidFill>
                        <a:schemeClr val="tx1"/>
                      </a:solidFill>
                      <a:prstDash val="solid"/>
                    </a:lnT>
                    <a:lnB w="9525">
                      <a:solidFill>
                        <a:schemeClr val="tx1"/>
                      </a:solidFill>
                      <a:prstDash val="solid"/>
                    </a:lnB>
                    <a:noFill/>
                  </a:tcPr>
                </a:tc>
              </a:tr>
            </a:tbl>
          </a:graphicData>
        </a:graphic>
      </p:graphicFrame>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8749"/>
            <a:ext cx="7207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2"/>
          <p:cNvSpPr txBox="1"/>
          <p:nvPr/>
        </p:nvSpPr>
        <p:spPr>
          <a:xfrm>
            <a:off x="827405" y="182880"/>
            <a:ext cx="4270375" cy="437515"/>
          </a:xfrm>
          <a:prstGeom prst="rect">
            <a:avLst/>
          </a:prstGeom>
          <a:noFill/>
        </p:spPr>
        <p:txBody>
          <a:bodyPr wrap="square" rtlCol="0">
            <a:spAutoFit/>
          </a:bodyPr>
          <a:lstStyle/>
          <a:p>
            <a:r>
              <a:rPr lang="en-US" altLang="zh-CN" sz="2250" b="1" dirty="0">
                <a:solidFill>
                  <a:srgbClr val="0068B7"/>
                </a:solidFill>
                <a:latin typeface="微软雅黑" panose="020B0503020204020204" charset="-122"/>
                <a:ea typeface="微软雅黑" panose="020B0503020204020204" charset="-122"/>
              </a:rPr>
              <a:t>2025</a:t>
            </a:r>
            <a:r>
              <a:rPr lang="zh-CN" altLang="en-US" sz="2250" b="1" dirty="0">
                <a:solidFill>
                  <a:srgbClr val="0068B7"/>
                </a:solidFill>
                <a:latin typeface="微软雅黑" panose="020B0503020204020204" charset="-122"/>
                <a:ea typeface="微软雅黑" panose="020B0503020204020204" charset="-122"/>
              </a:rPr>
              <a:t>年保障方案</a:t>
            </a:r>
            <a:endParaRPr lang="zh-CN" altLang="en-US" sz="2250" b="1" dirty="0">
              <a:solidFill>
                <a:srgbClr val="0068B7"/>
              </a:solidFill>
              <a:latin typeface="微软雅黑" panose="020B0503020204020204" charset="-122"/>
              <a:ea typeface="微软雅黑" panose="020B0503020204020204" charset="-122"/>
            </a:endParaRPr>
          </a:p>
        </p:txBody>
      </p:sp>
      <p:pic>
        <p:nvPicPr>
          <p:cNvPr id="52" name="图片 51" descr="ncilogo"/>
          <p:cNvPicPr>
            <a:picLocks noChangeAspect="1"/>
          </p:cNvPicPr>
          <p:nvPr/>
        </p:nvPicPr>
        <p:blipFill>
          <a:blip r:embed="rId3"/>
          <a:stretch>
            <a:fillRect/>
          </a:stretch>
        </p:blipFill>
        <p:spPr>
          <a:xfrm>
            <a:off x="7614285" y="-38100"/>
            <a:ext cx="1529715" cy="730250"/>
          </a:xfrm>
          <a:prstGeom prst="rect">
            <a:avLst/>
          </a:prstGeom>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05594"/>
            <a:ext cx="7207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2"/>
          <p:cNvSpPr txBox="1"/>
          <p:nvPr/>
        </p:nvSpPr>
        <p:spPr>
          <a:xfrm>
            <a:off x="827484" y="339804"/>
            <a:ext cx="3867864" cy="437515"/>
          </a:xfrm>
          <a:prstGeom prst="rect">
            <a:avLst/>
          </a:prstGeom>
          <a:noFill/>
        </p:spPr>
        <p:txBody>
          <a:bodyPr wrap="square" rtlCol="0">
            <a:spAutoFit/>
          </a:bodyPr>
          <a:lstStyle/>
          <a:p>
            <a:r>
              <a:rPr lang="zh-CN" altLang="zh-CN" sz="2250" b="1" dirty="0">
                <a:solidFill>
                  <a:srgbClr val="0068B7"/>
                </a:solidFill>
                <a:latin typeface="微软雅黑" panose="020B0503020204020204" charset="-122"/>
                <a:ea typeface="微软雅黑" panose="020B0503020204020204" charset="-122"/>
              </a:rPr>
              <a:t>特殊事项约定</a:t>
            </a:r>
            <a:endParaRPr lang="zh-CN" altLang="zh-CN" sz="2250" b="1" dirty="0">
              <a:solidFill>
                <a:srgbClr val="0068B7"/>
              </a:solidFill>
              <a:latin typeface="微软雅黑" panose="020B0503020204020204" charset="-122"/>
              <a:ea typeface="微软雅黑" panose="020B0503020204020204" charset="-122"/>
            </a:endParaRPr>
          </a:p>
        </p:txBody>
      </p:sp>
      <p:sp>
        <p:nvSpPr>
          <p:cNvPr id="3" name="圆角矩形 2"/>
          <p:cNvSpPr/>
          <p:nvPr/>
        </p:nvSpPr>
        <p:spPr>
          <a:xfrm>
            <a:off x="786765" y="1058545"/>
            <a:ext cx="1296035" cy="229044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50" b="1">
                <a:latin typeface="微软雅黑" panose="020B0503020204020204" charset="-122"/>
                <a:ea typeface="微软雅黑" panose="020B0503020204020204" charset="-122"/>
              </a:rPr>
              <a:t>保障优化</a:t>
            </a:r>
            <a:endParaRPr lang="zh-CN" altLang="en-US" sz="1650" b="1">
              <a:latin typeface="微软雅黑" panose="020B0503020204020204" charset="-122"/>
              <a:ea typeface="微软雅黑" panose="020B0503020204020204" charset="-122"/>
            </a:endParaRPr>
          </a:p>
        </p:txBody>
      </p:sp>
      <p:sp>
        <p:nvSpPr>
          <p:cNvPr id="4" name="圆角矩形 3"/>
          <p:cNvSpPr/>
          <p:nvPr/>
        </p:nvSpPr>
        <p:spPr>
          <a:xfrm>
            <a:off x="2204720" y="1047750"/>
            <a:ext cx="6019165" cy="2311400"/>
          </a:xfrm>
          <a:prstGeom prst="roundRect">
            <a:avLst>
              <a:gd name="adj" fmla="val 1111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p>
        </p:txBody>
      </p:sp>
      <p:sp>
        <p:nvSpPr>
          <p:cNvPr id="2" name="文本框 1"/>
          <p:cNvSpPr txBox="1"/>
          <p:nvPr/>
        </p:nvSpPr>
        <p:spPr>
          <a:xfrm>
            <a:off x="2497455" y="852805"/>
            <a:ext cx="5726430" cy="2306955"/>
          </a:xfrm>
          <a:prstGeom prst="rect">
            <a:avLst/>
          </a:prstGeom>
          <a:noFill/>
        </p:spPr>
        <p:txBody>
          <a:bodyPr wrap="square" rtlCol="0">
            <a:spAutoFit/>
          </a:bodyPr>
          <a:p>
            <a:pPr algn="l">
              <a:lnSpc>
                <a:spcPct val="200000"/>
              </a:lnSpc>
              <a:buFont typeface="Wingdings" panose="05000000000000000000" charset="0"/>
            </a:pPr>
            <a:endParaRPr lang="zh-CN" altLang="en-US" sz="1200" b="1">
              <a:solidFill>
                <a:srgbClr val="0068B7"/>
              </a:solidFill>
              <a:latin typeface="微软雅黑" panose="020B0503020204020204" charset="-122"/>
              <a:ea typeface="微软雅黑" panose="020B0503020204020204" charset="-122"/>
            </a:endParaRPr>
          </a:p>
          <a:p>
            <a:pPr marL="457200" indent="-457200" algn="l">
              <a:lnSpc>
                <a:spcPct val="200000"/>
              </a:lnSpc>
              <a:buFont typeface="Wingdings" panose="05000000000000000000" charset="0"/>
              <a:buChar char="Ø"/>
            </a:pPr>
            <a:r>
              <a:rPr lang="zh-CN" altLang="en-US" sz="1200" b="1">
                <a:solidFill>
                  <a:srgbClr val="0068B7"/>
                </a:solidFill>
                <a:latin typeface="微软雅黑" panose="020B0503020204020204" charset="-122"/>
                <a:ea typeface="微软雅黑" panose="020B0503020204020204" charset="-122"/>
                <a:sym typeface="+mn-ea"/>
              </a:rPr>
              <a:t>开放上海市一级及一级以上公立医院；</a:t>
            </a:r>
            <a:endParaRPr lang="zh-CN" altLang="en-US" sz="1200" b="1">
              <a:solidFill>
                <a:srgbClr val="0068B7"/>
              </a:solidFill>
              <a:latin typeface="微软雅黑" panose="020B0503020204020204" charset="-122"/>
              <a:ea typeface="微软雅黑" panose="020B0503020204020204" charset="-122"/>
              <a:sym typeface="+mn-ea"/>
            </a:endParaRPr>
          </a:p>
          <a:p>
            <a:pPr marL="457200" indent="-457200" algn="l">
              <a:lnSpc>
                <a:spcPct val="200000"/>
              </a:lnSpc>
              <a:buFont typeface="Wingdings" panose="05000000000000000000" charset="0"/>
              <a:buChar char="Ø"/>
            </a:pPr>
            <a:r>
              <a:rPr lang="zh-CN" altLang="en-US" sz="1200" b="1">
                <a:solidFill>
                  <a:srgbClr val="0068B7"/>
                </a:solidFill>
                <a:latin typeface="微软雅黑" panose="020B0503020204020204" charset="-122"/>
                <a:ea typeface="微软雅黑" panose="020B0503020204020204" charset="-122"/>
                <a:sym typeface="+mn-ea"/>
              </a:rPr>
              <a:t>承担既往症（含既往已患重大疾病）人员的门急诊、住院医疗责任；</a:t>
            </a:r>
            <a:endParaRPr lang="zh-CN" altLang="en-US" sz="1200" b="1">
              <a:solidFill>
                <a:srgbClr val="0068B7"/>
              </a:solidFill>
              <a:latin typeface="微软雅黑" panose="020B0503020204020204" charset="-122"/>
              <a:ea typeface="微软雅黑" panose="020B0503020204020204" charset="-122"/>
              <a:sym typeface="+mn-ea"/>
            </a:endParaRPr>
          </a:p>
          <a:p>
            <a:pPr marL="457200" indent="-457200" algn="l">
              <a:lnSpc>
                <a:spcPct val="200000"/>
              </a:lnSpc>
              <a:buFont typeface="Wingdings" panose="05000000000000000000" charset="0"/>
              <a:buChar char="Ø"/>
            </a:pPr>
            <a:r>
              <a:rPr lang="zh-CN" altLang="en-US" sz="1200" b="1">
                <a:solidFill>
                  <a:srgbClr val="0068B7"/>
                </a:solidFill>
                <a:latin typeface="微软雅黑" panose="020B0503020204020204" charset="-122"/>
                <a:ea typeface="微软雅黑" panose="020B0503020204020204" charset="-122"/>
                <a:sym typeface="+mn-ea"/>
              </a:rPr>
              <a:t>重大疾病保障</a:t>
            </a:r>
            <a:r>
              <a:rPr lang="en-US" altLang="zh-CN" sz="1200" b="1">
                <a:solidFill>
                  <a:srgbClr val="0068B7"/>
                </a:solidFill>
                <a:latin typeface="微软雅黑" panose="020B0503020204020204" charset="-122"/>
                <a:ea typeface="微软雅黑" panose="020B0503020204020204" charset="-122"/>
                <a:sym typeface="+mn-ea"/>
              </a:rPr>
              <a:t>45</a:t>
            </a:r>
            <a:r>
              <a:rPr lang="zh-CN" altLang="en-US" sz="1200" b="1">
                <a:solidFill>
                  <a:srgbClr val="0068B7"/>
                </a:solidFill>
                <a:latin typeface="微软雅黑" panose="020B0503020204020204" charset="-122"/>
                <a:ea typeface="微软雅黑" panose="020B0503020204020204" charset="-122"/>
                <a:sym typeface="+mn-ea"/>
              </a:rPr>
              <a:t>种疾病（详见重大疾病列表）；</a:t>
            </a:r>
            <a:endParaRPr lang="zh-CN" altLang="en-US" sz="1200" b="1">
              <a:solidFill>
                <a:srgbClr val="0068B7"/>
              </a:solidFill>
              <a:latin typeface="微软雅黑" panose="020B0503020204020204" charset="-122"/>
              <a:ea typeface="微软雅黑" panose="020B0503020204020204" charset="-122"/>
              <a:sym typeface="+mn-ea"/>
            </a:endParaRPr>
          </a:p>
          <a:p>
            <a:pPr marL="457200" indent="-457200" algn="l">
              <a:lnSpc>
                <a:spcPct val="200000"/>
              </a:lnSpc>
              <a:buFont typeface="Wingdings" panose="05000000000000000000" charset="0"/>
              <a:buChar char="Ø"/>
            </a:pPr>
            <a:r>
              <a:rPr lang="zh-CN" altLang="en-US" sz="1200" b="1">
                <a:solidFill>
                  <a:srgbClr val="0068B7"/>
                </a:solidFill>
                <a:latin typeface="微软雅黑" panose="020B0503020204020204" charset="-122"/>
                <a:ea typeface="微软雅黑" panose="020B0503020204020204" charset="-122"/>
                <a:sym typeface="+mn-ea"/>
              </a:rPr>
              <a:t>承担治疗性齿科就诊责任（如拔牙、补牙、根管治疗、拔智齿等）但洗牙、洁牙费用不属于理赔报销范围。；</a:t>
            </a:r>
            <a:endParaRPr lang="zh-CN" altLang="en-US" sz="1200" b="1">
              <a:solidFill>
                <a:srgbClr val="0068B7"/>
              </a:solidFill>
              <a:latin typeface="微软雅黑" panose="020B0503020204020204" charset="-122"/>
              <a:ea typeface="微软雅黑" panose="020B0503020204020204" charset="-122"/>
              <a:sym typeface="+mn-ea"/>
            </a:endParaRPr>
          </a:p>
        </p:txBody>
      </p:sp>
      <p:sp>
        <p:nvSpPr>
          <p:cNvPr id="9" name="圆角矩形 8"/>
          <p:cNvSpPr/>
          <p:nvPr/>
        </p:nvSpPr>
        <p:spPr>
          <a:xfrm>
            <a:off x="786765" y="3636010"/>
            <a:ext cx="1296035" cy="73533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50" b="1">
                <a:latin typeface="微软雅黑" panose="020B0503020204020204" charset="-122"/>
                <a:ea typeface="微软雅黑" panose="020B0503020204020204" charset="-122"/>
              </a:rPr>
              <a:t>便捷理赔</a:t>
            </a:r>
            <a:endParaRPr lang="zh-CN" altLang="en-US" sz="1650" b="1">
              <a:latin typeface="微软雅黑" panose="020B0503020204020204" charset="-122"/>
              <a:ea typeface="微软雅黑" panose="020B0503020204020204" charset="-122"/>
            </a:endParaRPr>
          </a:p>
        </p:txBody>
      </p:sp>
      <p:sp>
        <p:nvSpPr>
          <p:cNvPr id="10" name="圆角矩形 9"/>
          <p:cNvSpPr/>
          <p:nvPr/>
        </p:nvSpPr>
        <p:spPr>
          <a:xfrm>
            <a:off x="2204720" y="3636010"/>
            <a:ext cx="6019165" cy="735965"/>
          </a:xfrm>
          <a:prstGeom prst="roundRect">
            <a:avLst>
              <a:gd name="adj" fmla="val 1111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p>
        </p:txBody>
      </p:sp>
      <p:sp>
        <p:nvSpPr>
          <p:cNvPr id="11" name="文本框 10"/>
          <p:cNvSpPr txBox="1"/>
          <p:nvPr/>
        </p:nvSpPr>
        <p:spPr>
          <a:xfrm>
            <a:off x="2361565" y="3636010"/>
            <a:ext cx="5706110" cy="645160"/>
          </a:xfrm>
          <a:prstGeom prst="rect">
            <a:avLst/>
          </a:prstGeom>
          <a:noFill/>
        </p:spPr>
        <p:txBody>
          <a:bodyPr wrap="square" rtlCol="0">
            <a:spAutoFit/>
          </a:bodyPr>
          <a:p>
            <a:pPr marL="457200" indent="-457200" algn="l">
              <a:lnSpc>
                <a:spcPct val="150000"/>
              </a:lnSpc>
              <a:buFont typeface="Wingdings" panose="05000000000000000000" charset="0"/>
              <a:buChar char="Ø"/>
            </a:pPr>
            <a:r>
              <a:rPr lang="zh-CN" altLang="en-US" sz="1200" b="1">
                <a:solidFill>
                  <a:srgbClr val="0068B7"/>
                </a:solidFill>
                <a:latin typeface="微软雅黑" panose="020B0503020204020204" charset="-122"/>
                <a:ea typeface="微软雅黑" panose="020B0503020204020204" charset="-122"/>
                <a:sym typeface="+mn-ea"/>
              </a:rPr>
              <a:t>开通专属手机微信线上理赔服务。</a:t>
            </a:r>
            <a:endParaRPr lang="zh-CN" altLang="en-US" sz="1200" b="1">
              <a:solidFill>
                <a:srgbClr val="0068B7"/>
              </a:solidFill>
              <a:latin typeface="微软雅黑" panose="020B0503020204020204" charset="-122"/>
              <a:ea typeface="微软雅黑" panose="020B0503020204020204" charset="-122"/>
              <a:sym typeface="+mn-ea"/>
            </a:endParaRPr>
          </a:p>
          <a:p>
            <a:pPr marL="457200" indent="-457200" algn="l">
              <a:lnSpc>
                <a:spcPct val="150000"/>
              </a:lnSpc>
              <a:buFont typeface="Wingdings" panose="05000000000000000000" charset="0"/>
              <a:buChar char="Ø"/>
            </a:pPr>
            <a:r>
              <a:rPr lang="zh-CN" altLang="en-US" sz="1200" b="1">
                <a:solidFill>
                  <a:srgbClr val="0068B7"/>
                </a:solidFill>
                <a:latin typeface="微软雅黑" panose="020B0503020204020204" charset="-122"/>
                <a:ea typeface="微软雅黑" panose="020B0503020204020204" charset="-122"/>
                <a:sym typeface="+mn-ea"/>
              </a:rPr>
              <a:t>线下理赔后提供个人赔付通知书，告知具体理赔到账金额。</a:t>
            </a:r>
            <a:endParaRPr lang="zh-CN" altLang="en-US" sz="1200" b="1">
              <a:solidFill>
                <a:srgbClr val="0068B7"/>
              </a:solidFill>
              <a:latin typeface="微软雅黑" panose="020B0503020204020204" charset="-122"/>
              <a:ea typeface="微软雅黑" panose="020B0503020204020204" charset="-122"/>
              <a:sym typeface="+mn-ea"/>
            </a:endParaRPr>
          </a:p>
        </p:txBody>
      </p:sp>
      <p:pic>
        <p:nvPicPr>
          <p:cNvPr id="52" name="图片 51" descr="ncilogo"/>
          <p:cNvPicPr>
            <a:picLocks noChangeAspect="1"/>
          </p:cNvPicPr>
          <p:nvPr/>
        </p:nvPicPr>
        <p:blipFill>
          <a:blip r:embed="rId2"/>
          <a:stretch>
            <a:fillRect/>
          </a:stretch>
        </p:blipFill>
        <p:spPr>
          <a:xfrm>
            <a:off x="7614285" y="-38100"/>
            <a:ext cx="1529715" cy="730250"/>
          </a:xfrm>
          <a:prstGeom prst="rect">
            <a:avLst/>
          </a:prstGeom>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图片 1" descr="图片 1"/>
          <p:cNvPicPr>
            <a:picLocks noChangeAspect="1"/>
          </p:cNvPicPr>
          <p:nvPr/>
        </p:nvPicPr>
        <p:blipFill>
          <a:blip r:embed="rId1" cstate="print"/>
          <a:srcRect l="22649" t="26447" b="37308"/>
          <a:stretch>
            <a:fillRect/>
          </a:stretch>
        </p:blipFill>
        <p:spPr bwMode="auto">
          <a:xfrm>
            <a:off x="2478405" y="1631950"/>
            <a:ext cx="6633845" cy="1863725"/>
          </a:xfrm>
          <a:prstGeom prst="rect">
            <a:avLst/>
          </a:prstGeom>
          <a:noFill/>
          <a:ln w="12700">
            <a:noFill/>
            <a:miter lim="400000"/>
            <a:headEnd/>
            <a:tailEnd/>
          </a:ln>
        </p:spPr>
      </p:pic>
      <p:sp>
        <p:nvSpPr>
          <p:cNvPr id="11268" name="公司介绍"/>
          <p:cNvSpPr txBox="1">
            <a:spLocks noChangeArrowheads="1"/>
          </p:cNvSpPr>
          <p:nvPr/>
        </p:nvSpPr>
        <p:spPr bwMode="auto">
          <a:xfrm>
            <a:off x="3365500" y="2025015"/>
            <a:ext cx="4272915" cy="920750"/>
          </a:xfrm>
          <a:prstGeom prst="rect">
            <a:avLst/>
          </a:prstGeom>
          <a:noFill/>
          <a:ln w="12700">
            <a:noFill/>
            <a:miter lim="400000"/>
          </a:ln>
        </p:spPr>
        <p:txBody>
          <a:bodyPr wrap="square" lIns="45718" tIns="45718" rIns="45718" bIns="45718">
            <a:spAutoFit/>
          </a:bodyPr>
          <a:lstStyle/>
          <a:p>
            <a:pPr hangingPunct="0"/>
            <a:r>
              <a:rPr lang="zh-CN" sz="5400" b="1">
                <a:solidFill>
                  <a:srgbClr val="FFFFFF"/>
                </a:solidFill>
                <a:latin typeface="微软雅黑" panose="020B0503020204020204" charset="-122"/>
                <a:ea typeface="微软雅黑" panose="020B0503020204020204" charset="-122"/>
                <a:cs typeface="方正兰亭黑_GBK"/>
                <a:sym typeface="方正兰亭黑_GBK"/>
              </a:rPr>
              <a:t>理赔注意事项</a:t>
            </a:r>
            <a:endParaRPr lang="zh-CN" sz="5400" b="1">
              <a:solidFill>
                <a:srgbClr val="FFFFFF"/>
              </a:solidFill>
              <a:latin typeface="微软雅黑" panose="020B0503020204020204" charset="-122"/>
              <a:ea typeface="微软雅黑" panose="020B0503020204020204" charset="-122"/>
              <a:cs typeface="方正兰亭黑_GBK"/>
              <a:sym typeface="方正兰亭黑_GBK"/>
            </a:endParaRPr>
          </a:p>
        </p:txBody>
      </p:sp>
      <p:sp>
        <p:nvSpPr>
          <p:cNvPr id="186" name="TextBox 15"/>
          <p:cNvSpPr txBox="1"/>
          <p:nvPr/>
        </p:nvSpPr>
        <p:spPr>
          <a:xfrm>
            <a:off x="635318" y="1879600"/>
            <a:ext cx="1724025" cy="1322070"/>
          </a:xfrm>
          <a:prstGeom prst="rect">
            <a:avLst/>
          </a:prstGeom>
          <a:ln w="12700">
            <a:miter lim="400000"/>
          </a:ln>
        </p:spPr>
        <p:txBody>
          <a:bodyPr lIns="45719" rIns="45719">
            <a:spAutoFit/>
          </a:bodyPr>
          <a:lstStyle>
            <a:lvl1pPr algn="ctr">
              <a:defRPr sz="10000">
                <a:solidFill>
                  <a:srgbClr val="0071BC"/>
                </a:solidFill>
                <a:latin typeface="思源黑体 CN" panose="020B0400000000000000" charset="-122"/>
                <a:ea typeface="思源黑体 CN" panose="020B0400000000000000" charset="-122"/>
                <a:cs typeface="思源黑体 CN" panose="020B0400000000000000" charset="-122"/>
                <a:sym typeface="思源黑体 CN" panose="020B0400000000000000" charset="-122"/>
              </a:defRPr>
            </a:lvl1pPr>
          </a:lstStyle>
          <a:p>
            <a:pPr fontAlgn="auto" hangingPunct="0">
              <a:spcBef>
                <a:spcPts val="0"/>
              </a:spcBef>
              <a:spcAft>
                <a:spcPts val="0"/>
              </a:spcAft>
              <a:defRPr/>
            </a:pPr>
            <a:r>
              <a:rPr sz="8000" b="1" kern="0">
                <a:latin typeface="微软雅黑" panose="020B0503020204020204" charset="-122"/>
                <a:ea typeface="微软雅黑" panose="020B0503020204020204" charset="-122"/>
              </a:rPr>
              <a:t>0</a:t>
            </a:r>
            <a:r>
              <a:rPr lang="en-US" sz="8000" b="1" kern="0">
                <a:latin typeface="微软雅黑" panose="020B0503020204020204" charset="-122"/>
                <a:ea typeface="微软雅黑" panose="020B0503020204020204" charset="-122"/>
              </a:rPr>
              <a:t>3</a:t>
            </a:r>
            <a:endParaRPr lang="en-US" sz="8000" b="1" kern="0">
              <a:latin typeface="微软雅黑" panose="020B0503020204020204" charset="-122"/>
              <a:ea typeface="微软雅黑" panose="020B0503020204020204"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灯片编号占位符 1"/>
          <p:cNvSpPr/>
          <p:nvPr/>
        </p:nvSpPr>
        <p:spPr>
          <a:xfrm>
            <a:off x="6457950" y="4767263"/>
            <a:ext cx="2057400" cy="273844"/>
          </a:xfrm>
          <a:prstGeom prst="rect">
            <a:avLst/>
          </a:prstGeom>
          <a:noFill/>
          <a:ln w="9525">
            <a:noFill/>
          </a:ln>
        </p:spPr>
        <p:txBody>
          <a:bodyPr wrap="square" anchor="ctr"/>
          <a:p>
            <a:pPr algn="r"/>
            <a:fld id="{9A0DB2DC-4C9A-4742-B13C-FB6460FD3503}" type="slidenum">
              <a:rPr lang="zh-CN" altLang="en-US" sz="900" dirty="0">
                <a:solidFill>
                  <a:srgbClr val="898989"/>
                </a:solidFill>
                <a:latin typeface="Calibri" panose="020F0502020204030204" charset="0"/>
                <a:ea typeface="宋体" panose="02010600030101010101" pitchFamily="2" charset="-122"/>
              </a:rPr>
            </a:fld>
            <a:endParaRPr lang="zh-CN" altLang="en-US" sz="900" dirty="0">
              <a:solidFill>
                <a:srgbClr val="898989"/>
              </a:solidFill>
              <a:latin typeface="Calibri" panose="020F0502020204030204" charset="0"/>
              <a:ea typeface="宋体" panose="02010600030101010101" pitchFamily="2" charset="-122"/>
            </a:endParaRPr>
          </a:p>
        </p:txBody>
      </p:sp>
      <p:sp>
        <p:nvSpPr>
          <p:cNvPr id="8194" name="平行四边形 1"/>
          <p:cNvSpPr/>
          <p:nvPr/>
        </p:nvSpPr>
        <p:spPr>
          <a:xfrm>
            <a:off x="436960" y="155972"/>
            <a:ext cx="8696325" cy="413147"/>
          </a:xfrm>
          <a:prstGeom prst="parallelogram">
            <a:avLst>
              <a:gd name="adj" fmla="val 41424"/>
            </a:avLst>
          </a:prstGeom>
          <a:solidFill>
            <a:srgbClr val="1C4885"/>
          </a:solidFill>
          <a:ln w="9525">
            <a:noFill/>
          </a:ln>
        </p:spPr>
        <p:txBody>
          <a:bodyPr anchor="ctr"/>
          <a:p>
            <a:pPr algn="ctr" eaLnBrk="0" hangingPunct="0"/>
            <a:endParaRPr lang="zh-CN" altLang="en-US" sz="1350" dirty="0">
              <a:solidFill>
                <a:srgbClr val="FFFFFF"/>
              </a:solidFill>
              <a:latin typeface="Calibri" panose="020F0502020204030204" charset="0"/>
              <a:ea typeface="宋体" panose="02010600030101010101" pitchFamily="2" charset="-122"/>
              <a:sym typeface="Calibri" panose="020F0502020204030204" charset="0"/>
            </a:endParaRPr>
          </a:p>
        </p:txBody>
      </p:sp>
      <p:sp>
        <p:nvSpPr>
          <p:cNvPr id="8195" name="平行四边形 2"/>
          <p:cNvSpPr/>
          <p:nvPr/>
        </p:nvSpPr>
        <p:spPr>
          <a:xfrm>
            <a:off x="0" y="166688"/>
            <a:ext cx="544116" cy="411956"/>
          </a:xfrm>
          <a:prstGeom prst="parallelogram">
            <a:avLst>
              <a:gd name="adj" fmla="val 40119"/>
            </a:avLst>
          </a:prstGeom>
          <a:solidFill>
            <a:srgbClr val="002060"/>
          </a:solidFill>
          <a:ln w="9525">
            <a:noFill/>
          </a:ln>
        </p:spPr>
        <p:txBody>
          <a:bodyPr anchor="ctr"/>
          <a:p>
            <a:pPr algn="ctr" eaLnBrk="0" hangingPunct="0"/>
            <a:endParaRPr lang="zh-CN" altLang="en-US" sz="1350" dirty="0">
              <a:solidFill>
                <a:srgbClr val="FFFFFF"/>
              </a:solidFill>
              <a:latin typeface="Calibri" panose="020F0502020204030204" charset="0"/>
              <a:ea typeface="宋体" panose="02010600030101010101" pitchFamily="2" charset="-122"/>
              <a:sym typeface="Calibri" panose="020F0502020204030204" charset="0"/>
            </a:endParaRPr>
          </a:p>
        </p:txBody>
      </p:sp>
      <p:sp>
        <p:nvSpPr>
          <p:cNvPr id="8196" name="文本框 5"/>
          <p:cNvSpPr/>
          <p:nvPr/>
        </p:nvSpPr>
        <p:spPr>
          <a:xfrm>
            <a:off x="133350" y="166688"/>
            <a:ext cx="473869" cy="414020"/>
          </a:xfrm>
          <a:prstGeom prst="rect">
            <a:avLst/>
          </a:prstGeom>
          <a:noFill/>
          <a:ln w="9525">
            <a:noFill/>
          </a:ln>
        </p:spPr>
        <p:txBody>
          <a:bodyPr anchor="t">
            <a:spAutoFit/>
          </a:bodyPr>
          <a:p>
            <a:pPr eaLnBrk="0" hangingPunct="0"/>
            <a:r>
              <a:rPr lang="en-US" altLang="x-none" sz="2100" dirty="0">
                <a:solidFill>
                  <a:schemeClr val="bg1"/>
                </a:solidFill>
                <a:latin typeface="微软雅黑" panose="020B0503020204020204" charset="-122"/>
                <a:ea typeface="微软雅黑" panose="020B0503020204020204" charset="-122"/>
              </a:rPr>
              <a:t>1</a:t>
            </a:r>
            <a:endParaRPr lang="en-US" altLang="x-none" sz="2100" dirty="0">
              <a:solidFill>
                <a:schemeClr val="bg1"/>
              </a:solidFill>
              <a:latin typeface="微软雅黑" panose="020B0503020204020204" charset="-122"/>
              <a:ea typeface="微软雅黑" panose="020B0503020204020204" charset="-122"/>
            </a:endParaRPr>
          </a:p>
        </p:txBody>
      </p:sp>
      <p:sp>
        <p:nvSpPr>
          <p:cNvPr id="8197" name="Copyright Notice"/>
          <p:cNvSpPr/>
          <p:nvPr/>
        </p:nvSpPr>
        <p:spPr>
          <a:xfrm>
            <a:off x="628253" y="166688"/>
            <a:ext cx="1708150" cy="370840"/>
          </a:xfrm>
          <a:prstGeom prst="rect">
            <a:avLst/>
          </a:prstGeom>
          <a:noFill/>
          <a:ln w="9525">
            <a:noFill/>
          </a:ln>
        </p:spPr>
        <p:txBody>
          <a:bodyPr wrap="none" lIns="54000" tIns="24300" rIns="54000" bIns="24300" anchor="t">
            <a:spAutoFit/>
          </a:bodyPr>
          <a:p>
            <a:pPr algn="ctr" eaLnBrk="0" hangingPunct="0"/>
            <a:r>
              <a:rPr lang="zh-CN" altLang="en-US" sz="2100" dirty="0">
                <a:solidFill>
                  <a:schemeClr val="bg1"/>
                </a:solidFill>
                <a:latin typeface="微软雅黑" panose="020B0503020204020204" charset="-122"/>
                <a:ea typeface="微软雅黑" panose="020B0503020204020204" charset="-122"/>
                <a:sym typeface="微软雅黑" panose="020B0503020204020204" charset="-122"/>
              </a:rPr>
              <a:t>理赔注意事项</a:t>
            </a:r>
            <a:endParaRPr lang="zh-CN" altLang="en-US" sz="21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2295" name="文本框 10245"/>
          <p:cNvSpPr txBox="1"/>
          <p:nvPr/>
        </p:nvSpPr>
        <p:spPr>
          <a:xfrm>
            <a:off x="352663" y="968454"/>
            <a:ext cx="8722519" cy="4104005"/>
          </a:xfrm>
          <a:prstGeom prst="rect">
            <a:avLst/>
          </a:prstGeom>
          <a:noFill/>
          <a:ln w="9525">
            <a:noFill/>
          </a:ln>
        </p:spPr>
        <p:txBody>
          <a:bodyPr wrap="square" anchor="t">
            <a:spAutoFit/>
          </a:bodyPr>
          <a:p>
            <a:pPr marL="266700" indent="-266700" eaLnBrk="0" hangingPunct="0"/>
            <a:r>
              <a:rPr lang="zh-CN" altLang="en-US" sz="1200" b="1" noProof="1" dirty="0">
                <a:latin typeface="幼圆" pitchFamily="1" charset="-122"/>
                <a:ea typeface="幼圆" pitchFamily="1" charset="-122"/>
                <a:cs typeface="+mn-ea"/>
                <a:sym typeface="幼圆" pitchFamily="1" charset="-122"/>
              </a:rPr>
              <a:t>①就诊医院为上海市一级以及一级以上公立医院（</a:t>
            </a:r>
            <a:r>
              <a:rPr lang="zh-CN" altLang="en-US" sz="1200" b="1" noProof="1" dirty="0">
                <a:solidFill>
                  <a:srgbClr val="FF0000"/>
                </a:solidFill>
                <a:latin typeface="幼圆" pitchFamily="1" charset="-122"/>
                <a:ea typeface="幼圆" pitchFamily="1" charset="-122"/>
                <a:cs typeface="+mn-ea"/>
                <a:sym typeface="幼圆" pitchFamily="1" charset="-122"/>
              </a:rPr>
              <a:t>但民办医院、康复医院</a:t>
            </a:r>
            <a:r>
              <a:rPr lang="zh-CN" altLang="en-US" sz="1200" b="1" dirty="0">
                <a:solidFill>
                  <a:srgbClr val="FF0000"/>
                </a:solidFill>
                <a:latin typeface="幼圆" pitchFamily="1" charset="-122"/>
                <a:ea typeface="幼圆" pitchFamily="1" charset="-122"/>
                <a:cs typeface="+mn-ea"/>
                <a:sym typeface="幼圆" pitchFamily="1" charset="-122"/>
              </a:rPr>
              <a:t>以及</a:t>
            </a:r>
            <a:r>
              <a:rPr lang="zh-CN" altLang="en-US" sz="1200" b="1" noProof="1" dirty="0">
                <a:solidFill>
                  <a:srgbClr val="FF0000"/>
                </a:solidFill>
                <a:latin typeface="幼圆" pitchFamily="1" charset="-122"/>
                <a:ea typeface="幼圆" pitchFamily="1" charset="-122"/>
                <a:cs typeface="+mn-ea"/>
                <a:sym typeface="幼圆" pitchFamily="1" charset="-122"/>
              </a:rPr>
              <a:t>精神病医院等均不属于报销范围）</a:t>
            </a:r>
            <a:r>
              <a:rPr lang="zh-CN" altLang="en-US" sz="1200" b="1" noProof="1" dirty="0">
                <a:latin typeface="幼圆" pitchFamily="1" charset="-122"/>
                <a:ea typeface="幼圆" pitchFamily="1" charset="-122"/>
                <a:cs typeface="+mn-ea"/>
                <a:sym typeface="幼圆" pitchFamily="1" charset="-122"/>
              </a:rPr>
              <a:t>。</a:t>
            </a:r>
            <a:endParaRPr lang="zh-CN" altLang="en-US" sz="1200" b="1" noProof="1" dirty="0">
              <a:latin typeface="幼圆" pitchFamily="1" charset="-122"/>
              <a:ea typeface="幼圆" pitchFamily="1" charset="-122"/>
              <a:sym typeface="幼圆" pitchFamily="1" charset="-122"/>
            </a:endParaRPr>
          </a:p>
          <a:p>
            <a:pPr marL="266700" indent="-266700" eaLnBrk="0" hangingPunct="0"/>
            <a:r>
              <a:rPr lang="zh-CN" altLang="en-US" sz="1200" b="1" noProof="1" dirty="0">
                <a:latin typeface="幼圆" pitchFamily="1" charset="-122"/>
                <a:ea typeface="幼圆" pitchFamily="1" charset="-122"/>
                <a:cs typeface="+mn-ea"/>
                <a:sym typeface="幼圆" pitchFamily="1" charset="-122"/>
              </a:rPr>
              <a:t>②外宾病区、特诊（特需）病区、特诊（特需）病房等</a:t>
            </a:r>
            <a:r>
              <a:rPr lang="zh-CN" altLang="en-US" sz="1200" b="1" dirty="0">
                <a:latin typeface="幼圆" pitchFamily="1" charset="-122"/>
                <a:ea typeface="幼圆" pitchFamily="1" charset="-122"/>
                <a:cs typeface="+mn-ea"/>
                <a:sym typeface="幼圆" pitchFamily="1" charset="-122"/>
              </a:rPr>
              <a:t>不属于报销范围。</a:t>
            </a:r>
            <a:endParaRPr lang="zh-CN" altLang="en-US" sz="1200" b="1" noProof="1" dirty="0">
              <a:latin typeface="幼圆" pitchFamily="1" charset="-122"/>
              <a:ea typeface="幼圆" pitchFamily="1" charset="-122"/>
              <a:cs typeface="+mn-ea"/>
              <a:sym typeface="幼圆" pitchFamily="1" charset="-122"/>
            </a:endParaRPr>
          </a:p>
          <a:p>
            <a:pPr marL="266700" indent="-266700" eaLnBrk="0" hangingPunct="0"/>
            <a:r>
              <a:rPr lang="zh-CN" altLang="en-US" sz="1200" b="1" noProof="1" dirty="0">
                <a:latin typeface="幼圆" pitchFamily="1" charset="-122"/>
                <a:ea typeface="幼圆" pitchFamily="1" charset="-122"/>
                <a:cs typeface="+mn-ea"/>
                <a:sym typeface="幼圆" pitchFamily="1" charset="-122"/>
              </a:rPr>
              <a:t>③就诊时务必请医生书写完整的病历，病历包括：病情描述、医生诊断及诊断结果否则病历不完整，将不能获得理赔</a:t>
            </a:r>
            <a:r>
              <a:rPr lang="zh-CN" altLang="en-US" sz="1200" b="1" noProof="1" dirty="0">
                <a:latin typeface="Wingdings" panose="05000000000000000000" pitchFamily="2" charset="2"/>
                <a:ea typeface="宋体" panose="02010600030101010101" pitchFamily="2" charset="-122"/>
                <a:cs typeface="+mn-ea"/>
                <a:sym typeface="Wingdings" panose="05000000000000000000" pitchFamily="2" charset="2"/>
              </a:rPr>
              <a:t>。</a:t>
            </a:r>
            <a:endParaRPr lang="zh-CN" altLang="en-US" sz="1200" b="1" noProof="1" dirty="0">
              <a:latin typeface="Wingdings" panose="05000000000000000000" pitchFamily="2" charset="2"/>
              <a:ea typeface="宋体" panose="02010600030101010101" pitchFamily="2" charset="-122"/>
              <a:sym typeface="Wingdings" panose="05000000000000000000" pitchFamily="2" charset="2"/>
            </a:endParaRPr>
          </a:p>
          <a:p>
            <a:pPr marL="266700" indent="-266700" eaLnBrk="0" hangingPunct="0"/>
            <a:r>
              <a:rPr lang="zh-CN" altLang="en-US" sz="1200" b="1" noProof="1" dirty="0">
                <a:latin typeface="幼圆" pitchFamily="1" charset="-122"/>
                <a:ea typeface="幼圆" pitchFamily="1" charset="-122"/>
                <a:cs typeface="+mn-ea"/>
                <a:sym typeface="幼圆" pitchFamily="1" charset="-122"/>
              </a:rPr>
              <a:t>④由他人代配药、代就诊发生的医疗费用，均不属于理赔范围；</a:t>
            </a:r>
            <a:endParaRPr lang="zh-CN" altLang="en-US" sz="1200" b="1" noProof="1" dirty="0">
              <a:latin typeface="幼圆" pitchFamily="1" charset="-122"/>
              <a:ea typeface="幼圆" pitchFamily="1" charset="-122"/>
              <a:cs typeface="+mn-ea"/>
              <a:sym typeface="幼圆" pitchFamily="1" charset="-122"/>
            </a:endParaRPr>
          </a:p>
          <a:p>
            <a:pPr marL="266700" indent="-266700" eaLnBrk="0" hangingPunct="0"/>
            <a:r>
              <a:rPr lang="zh-CN" altLang="en-US" sz="1200" b="1" noProof="1" dirty="0">
                <a:latin typeface="Calibri" panose="020F0502020204030204" charset="0"/>
                <a:ea typeface="宋体" panose="02010600030101010101" pitchFamily="2" charset="-122"/>
                <a:cs typeface="+mn-ea"/>
                <a:sym typeface="Calibri" panose="020F0502020204030204" charset="0"/>
              </a:rPr>
              <a:t>⑤无病历记载的发票、与病历记载不符的配药和检查费用等；</a:t>
            </a:r>
            <a:endParaRPr lang="zh-CN" altLang="en-US" sz="1200" noProof="1" dirty="0">
              <a:latin typeface="Calibri" panose="020F0502020204030204" charset="0"/>
              <a:ea typeface="宋体" panose="02010600030101010101" pitchFamily="2" charset="-122"/>
              <a:sym typeface="Calibri" panose="020F0502020204030204" charset="0"/>
            </a:endParaRPr>
          </a:p>
          <a:p>
            <a:pPr eaLnBrk="0" hangingPunct="0">
              <a:lnSpc>
                <a:spcPct val="80000"/>
              </a:lnSpc>
              <a:spcBef>
                <a:spcPts val="1000"/>
              </a:spcBef>
              <a:buFont typeface="Arial" panose="020B0604020202020204" charset="-122"/>
            </a:pPr>
            <a:r>
              <a:rPr lang="zh-CN" altLang="en-US" sz="1200" b="1" noProof="1" dirty="0">
                <a:latin typeface="Calibri" panose="020F0502020204030204" charset="0"/>
                <a:ea typeface="宋体" panose="02010600030101010101" pitchFamily="2" charset="-122"/>
                <a:cs typeface="+mn-ea"/>
                <a:sym typeface="Calibri" panose="020F0502020204030204" charset="0"/>
              </a:rPr>
              <a:t>⑥</a:t>
            </a:r>
            <a:r>
              <a:rPr lang="zh-CN" altLang="en-US" sz="1200" b="1" noProof="1" dirty="0">
                <a:solidFill>
                  <a:schemeClr val="tx1"/>
                </a:solidFill>
                <a:latin typeface="Calibri" panose="020F0502020204030204" charset="0"/>
                <a:ea typeface="宋体" panose="02010600030101010101" pitchFamily="2" charset="-122"/>
                <a:cs typeface="+mn-ea"/>
                <a:sym typeface="Calibri" panose="020F0502020204030204" charset="0"/>
              </a:rPr>
              <a:t>医疗发票原件遗失不可赔付</a:t>
            </a:r>
            <a:r>
              <a:rPr lang="zh-CN" altLang="en-US" sz="1200" b="1" noProof="1" dirty="0">
                <a:latin typeface="Calibri" panose="020F0502020204030204" charset="0"/>
                <a:ea typeface="宋体" panose="02010600030101010101" pitchFamily="2" charset="-122"/>
                <a:cs typeface="+mn-ea"/>
                <a:sym typeface="Calibri" panose="020F0502020204030204" charset="0"/>
              </a:rPr>
              <a:t>（医院证明或发票复印件无效）；</a:t>
            </a:r>
            <a:endParaRPr lang="zh-CN" altLang="en-US" sz="1200" noProof="1" dirty="0">
              <a:latin typeface="Calibri" panose="020F0502020204030204" charset="0"/>
              <a:ea typeface="宋体" panose="02010600030101010101" pitchFamily="2" charset="-122"/>
              <a:sym typeface="Calibri" panose="020F0502020204030204" charset="0"/>
            </a:endParaRPr>
          </a:p>
          <a:p>
            <a:pPr eaLnBrk="0" hangingPunct="0">
              <a:lnSpc>
                <a:spcPct val="80000"/>
              </a:lnSpc>
              <a:spcBef>
                <a:spcPts val="1000"/>
              </a:spcBef>
              <a:buFont typeface="Arial" panose="020B0604020202020204" charset="-122"/>
            </a:pPr>
            <a:r>
              <a:rPr lang="zh-CN" altLang="en-US" sz="1200" b="1" noProof="1" dirty="0">
                <a:latin typeface="Calibri" panose="020F0502020204030204" charset="0"/>
                <a:ea typeface="宋体" panose="02010600030101010101" pitchFamily="2" charset="-122"/>
                <a:cs typeface="+mn-ea"/>
                <a:sym typeface="Calibri" panose="020F0502020204030204" charset="0"/>
              </a:rPr>
              <a:t>⑦医院外配药和自购药、药房购药发生的费用，无论是否得到医生的允许或建议均不在保险理赔范围；</a:t>
            </a:r>
            <a:endParaRPr lang="zh-CN" altLang="en-US" sz="1200" noProof="1" dirty="0">
              <a:latin typeface="Calibri" panose="020F0502020204030204" charset="0"/>
              <a:ea typeface="宋体" panose="02010600030101010101" pitchFamily="2" charset="-122"/>
              <a:sym typeface="Calibri" panose="020F0502020204030204" charset="0"/>
            </a:endParaRPr>
          </a:p>
          <a:p>
            <a:pPr eaLnBrk="0" hangingPunct="0">
              <a:lnSpc>
                <a:spcPct val="80000"/>
              </a:lnSpc>
              <a:spcBef>
                <a:spcPts val="1000"/>
              </a:spcBef>
              <a:buFont typeface="Arial" panose="020B0604020202020204" charset="-122"/>
            </a:pPr>
            <a:r>
              <a:rPr lang="zh-CN" altLang="en-US" sz="1200" b="1" noProof="1" dirty="0">
                <a:latin typeface="Calibri" panose="020F0502020204030204" charset="0"/>
                <a:ea typeface="宋体" panose="02010600030101010101" pitchFamily="2" charset="-122"/>
                <a:cs typeface="+mn-ea"/>
                <a:sym typeface="Calibri" panose="020F0502020204030204" charset="0"/>
              </a:rPr>
              <a:t>⑧焦虑症、抑郁症、心理障碍等各种精神类疾病。</a:t>
            </a:r>
            <a:endParaRPr lang="zh-CN" altLang="en-US" sz="1200" b="1" noProof="1" dirty="0">
              <a:sym typeface="Calibri" panose="020F0502020204030204" charset="0"/>
            </a:endParaRPr>
          </a:p>
          <a:p>
            <a:pPr eaLnBrk="0" hangingPunct="0">
              <a:lnSpc>
                <a:spcPct val="80000"/>
              </a:lnSpc>
              <a:spcBef>
                <a:spcPts val="1000"/>
              </a:spcBef>
              <a:buFont typeface="Arial" panose="020B0604020202020204" charset="-122"/>
            </a:pPr>
            <a:r>
              <a:rPr lang="zh-CN" altLang="en-US" sz="1200" b="1" noProof="1" dirty="0">
                <a:solidFill>
                  <a:srgbClr val="002060"/>
                </a:solidFill>
                <a:latin typeface="Calibri" panose="020F0502020204030204" charset="0"/>
                <a:ea typeface="宋体" panose="02010600030101010101" pitchFamily="2" charset="-122"/>
                <a:cs typeface="+mn-ea"/>
                <a:sym typeface="Calibri" panose="020F0502020204030204" charset="0"/>
              </a:rPr>
              <a:t>⑨</a:t>
            </a:r>
            <a:r>
              <a:rPr lang="zh-CN" altLang="en-US" sz="1200" b="1" noProof="1" dirty="0">
                <a:solidFill>
                  <a:schemeClr val="tx1"/>
                </a:solidFill>
                <a:latin typeface="Calibri" panose="020F0502020204030204" charset="0"/>
                <a:ea typeface="宋体" panose="02010600030101010101" pitchFamily="2" charset="-122"/>
                <a:cs typeface="+mn-ea"/>
                <a:sym typeface="Calibri" panose="020F0502020204030204" charset="0"/>
              </a:rPr>
              <a:t>各种病历上记载有体检描述的就诊。</a:t>
            </a:r>
            <a:endParaRPr lang="zh-CN" altLang="en-US" sz="1200" b="1" noProof="1" dirty="0">
              <a:solidFill>
                <a:srgbClr val="002060"/>
              </a:solidFill>
              <a:sym typeface="Calibri" panose="020F0502020204030204" charset="0"/>
            </a:endParaRPr>
          </a:p>
          <a:p>
            <a:pPr eaLnBrk="0" hangingPunct="0">
              <a:lnSpc>
                <a:spcPct val="80000"/>
              </a:lnSpc>
              <a:spcBef>
                <a:spcPts val="1000"/>
              </a:spcBef>
              <a:buFont typeface="Arial" panose="020B0604020202020204" charset="-122"/>
            </a:pPr>
            <a:r>
              <a:rPr lang="zh-CN" altLang="en-US" sz="1200" b="1" noProof="1" dirty="0">
                <a:latin typeface="Calibri" panose="020F0502020204030204" charset="0"/>
                <a:ea typeface="宋体" panose="02010600030101010101" pitchFamily="2" charset="-122"/>
                <a:cs typeface="+mn-ea"/>
                <a:sym typeface="Calibri" panose="020F0502020204030204" charset="0"/>
              </a:rPr>
              <a:t>⑩各种不孕不育、备孕、性功能障碍的诊疗项目以及计划生育怀孕相关费用；</a:t>
            </a:r>
            <a:endParaRPr lang="zh-CN" altLang="en-US" sz="1200" noProof="1" dirty="0">
              <a:latin typeface="Calibri" panose="020F0502020204030204" charset="0"/>
              <a:ea typeface="宋体" panose="02010600030101010101" pitchFamily="2" charset="-122"/>
              <a:sym typeface="Calibri" panose="020F0502020204030204" charset="0"/>
            </a:endParaRPr>
          </a:p>
          <a:p>
            <a:pPr eaLnBrk="0" hangingPunct="0">
              <a:lnSpc>
                <a:spcPct val="80000"/>
              </a:lnSpc>
              <a:spcBef>
                <a:spcPts val="1000"/>
              </a:spcBef>
              <a:buFont typeface="Arial" panose="020B0604020202020204" charset="-122"/>
            </a:pPr>
            <a:r>
              <a:rPr lang="zh-CN" altLang="en-US" sz="1200" b="1" noProof="1" dirty="0">
                <a:latin typeface="Calibri" panose="020F0502020204030204" charset="0"/>
                <a:ea typeface="宋体" panose="02010600030101010101" pitchFamily="2" charset="-122"/>
                <a:cs typeface="+mn-ea"/>
                <a:sym typeface="Calibri" panose="020F0502020204030204" charset="0"/>
              </a:rPr>
              <a:t>⑪皮肤色素沉着，各种原因所致瘢痕，痤疮，激光美容、脱痣，治疗白发、脱发（各种原因所致），植发，整容、矫形、验光配镜、装假眼、假牙、假肢；减肥，增高等；</a:t>
            </a:r>
            <a:endParaRPr lang="zh-CN" altLang="en-US" sz="1200" noProof="1" dirty="0">
              <a:latin typeface="Calibri" panose="020F0502020204030204" charset="0"/>
              <a:ea typeface="宋体" panose="02010600030101010101" pitchFamily="2" charset="-122"/>
              <a:sym typeface="Calibri" panose="020F0502020204030204" charset="0"/>
            </a:endParaRPr>
          </a:p>
          <a:p>
            <a:pPr eaLnBrk="0" hangingPunct="0">
              <a:lnSpc>
                <a:spcPct val="80000"/>
              </a:lnSpc>
              <a:spcBef>
                <a:spcPts val="1000"/>
              </a:spcBef>
              <a:buFont typeface="Arial" panose="020B0604020202020204" charset="-122"/>
            </a:pPr>
            <a:r>
              <a:rPr lang="zh-CN" altLang="en-US" sz="1200" b="1" noProof="1" dirty="0">
                <a:latin typeface="Calibri" panose="020F0502020204030204" charset="0"/>
                <a:ea typeface="宋体" panose="02010600030101010101" pitchFamily="2" charset="-122"/>
                <a:cs typeface="+mn-ea"/>
                <a:sym typeface="Calibri" panose="020F0502020204030204" charset="0"/>
              </a:rPr>
              <a:t>⑫无相关病史或病情主述的而直接配药或取药的；</a:t>
            </a:r>
            <a:endParaRPr lang="zh-CN" altLang="en-US" sz="1200" noProof="1" dirty="0">
              <a:latin typeface="Calibri" panose="020F0502020204030204" charset="0"/>
              <a:ea typeface="宋体" panose="02010600030101010101" pitchFamily="2" charset="-122"/>
              <a:sym typeface="Calibri" panose="020F0502020204030204" charset="0"/>
            </a:endParaRPr>
          </a:p>
          <a:p>
            <a:pPr eaLnBrk="0" hangingPunct="0">
              <a:lnSpc>
                <a:spcPct val="80000"/>
              </a:lnSpc>
              <a:spcBef>
                <a:spcPts val="1000"/>
              </a:spcBef>
              <a:buFont typeface="Arial" panose="020B0604020202020204" charset="-122"/>
            </a:pPr>
            <a:r>
              <a:rPr lang="zh-CN" altLang="en-US" sz="1200" b="1" noProof="1" dirty="0">
                <a:latin typeface="Calibri" panose="020F0502020204030204" charset="0"/>
                <a:ea typeface="宋体" panose="02010600030101010101" pitchFamily="2" charset="-122"/>
                <a:cs typeface="+mn-ea"/>
                <a:sym typeface="Calibri" panose="020F0502020204030204" charset="0"/>
              </a:rPr>
              <a:t>⑬ 任何职业病、各种先天性或遗传性疾病。</a:t>
            </a:r>
            <a:endParaRPr lang="zh-CN" altLang="en-US" sz="1200" noProof="1" dirty="0">
              <a:latin typeface="Calibri" panose="020F0502020204030204" charset="0"/>
              <a:ea typeface="宋体" panose="02010600030101010101" pitchFamily="2" charset="-122"/>
              <a:sym typeface="Calibri" panose="020F0502020204030204" charset="0"/>
            </a:endParaRPr>
          </a:p>
          <a:p>
            <a:pPr eaLnBrk="0" hangingPunct="0">
              <a:lnSpc>
                <a:spcPct val="80000"/>
              </a:lnSpc>
              <a:spcBef>
                <a:spcPts val="1000"/>
              </a:spcBef>
              <a:buFont typeface="Arial" panose="020B0604020202020204" charset="-122"/>
            </a:pPr>
            <a:r>
              <a:rPr lang="zh-CN" altLang="en-US" sz="1200" b="1" noProof="1" dirty="0">
                <a:latin typeface="Calibri" panose="020F0502020204030204" charset="0"/>
                <a:ea typeface="宋体" panose="02010600030101010101" pitchFamily="2" charset="-122"/>
                <a:cs typeface="+mn-ea"/>
                <a:sym typeface="Calibri" panose="020F0502020204030204" charset="0"/>
              </a:rPr>
              <a:t>⑭在国外或中国台湾地区、香港和澳门特别行政区发生的医疗费用；</a:t>
            </a:r>
            <a:endParaRPr lang="zh-CN" altLang="en-US" sz="1200" b="1" noProof="1" dirty="0">
              <a:cs typeface="+mn-ea"/>
              <a:sym typeface="Calibri" panose="020F0502020204030204" charset="0"/>
            </a:endParaRPr>
          </a:p>
          <a:p>
            <a:pPr eaLnBrk="0" hangingPunct="0">
              <a:lnSpc>
                <a:spcPct val="80000"/>
              </a:lnSpc>
              <a:spcBef>
                <a:spcPts val="1000"/>
              </a:spcBef>
              <a:buFont typeface="Arial" panose="020B0604020202020204" charset="-122"/>
            </a:pPr>
            <a:r>
              <a:rPr lang="zh-CN" altLang="en-US" sz="1200" b="1" noProof="1">
                <a:latin typeface="Calibri" panose="020F0502020204030204" charset="0"/>
                <a:ea typeface="宋体" panose="02010600030101010101" pitchFamily="2" charset="-122"/>
                <a:cs typeface="+mn-ea"/>
                <a:sym typeface="+mn-ea"/>
              </a:rPr>
              <a:t>⑮对于既往症</a:t>
            </a:r>
            <a:r>
              <a:rPr lang="zh-CN" altLang="en-US" sz="1200" b="1" noProof="1" dirty="0">
                <a:latin typeface="Calibri" panose="020F0502020204030204" charset="0"/>
                <a:ea typeface="宋体" panose="02010600030101010101" pitchFamily="2" charset="-122"/>
                <a:cs typeface="+mn-ea"/>
                <a:sym typeface="+mn-ea"/>
              </a:rPr>
              <a:t>人员不承担因该既往症及其并发症所导致的重疾责任。</a:t>
            </a:r>
            <a:endParaRPr lang="zh-CN" altLang="en-US" sz="1200" b="1" noProof="1" dirty="0">
              <a:cs typeface="+mn-ea"/>
              <a:sym typeface="Wingdings" panose="05000000000000000000" pitchFamily="2" charset="2"/>
            </a:endParaRPr>
          </a:p>
          <a:p>
            <a:pPr marL="266700" indent="-266700" eaLnBrk="0" hangingPunct="0"/>
            <a:r>
              <a:rPr lang="zh-CN" altLang="en-US" sz="1200" b="1" noProof="1" dirty="0">
                <a:latin typeface="Calibri" panose="020F0502020204030204" charset="0"/>
                <a:ea typeface="宋体" panose="02010600030101010101" pitchFamily="2" charset="-122"/>
                <a:cs typeface="+mn-ea"/>
                <a:sym typeface="Wingdings" panose="05000000000000000000" pitchFamily="2" charset="2"/>
              </a:rPr>
              <a:t>⑯门急诊、住院保险是补偿性的原则。</a:t>
            </a:r>
            <a:endParaRPr lang="zh-CN" altLang="en-US" sz="1200" b="1" noProof="1" dirty="0">
              <a:cs typeface="+mn-ea"/>
              <a:sym typeface="Wingdings" panose="05000000000000000000" pitchFamily="2" charset="2"/>
            </a:endParaRPr>
          </a:p>
        </p:txBody>
      </p:sp>
      <p:sp>
        <p:nvSpPr>
          <p:cNvPr id="8199" name="矩形 10246"/>
          <p:cNvSpPr>
            <a:spLocks noGrp="1"/>
          </p:cNvSpPr>
          <p:nvPr/>
        </p:nvSpPr>
        <p:spPr>
          <a:xfrm>
            <a:off x="1650206" y="569119"/>
            <a:ext cx="5841206" cy="297656"/>
          </a:xfrm>
          <a:prstGeom prst="rect">
            <a:avLst/>
          </a:prstGeom>
          <a:noFill/>
          <a:ln w="9525">
            <a:noFill/>
          </a:ln>
        </p:spPr>
        <p:txBody>
          <a:bodyPr wrap="square" anchor="ctr"/>
          <a:p>
            <a:pPr algn="ctr" eaLnBrk="0" hangingPunct="0">
              <a:lnSpc>
                <a:spcPct val="90000"/>
              </a:lnSpc>
            </a:pPr>
            <a:r>
              <a:rPr lang="zh-CN" altLang="en-US" b="1" dirty="0">
                <a:latin typeface="Calibri Light" panose="020F0302020204030204" charset="0"/>
                <a:ea typeface="微软雅黑" panose="020B0503020204020204" charset="-122"/>
                <a:sym typeface="Calibri Light" panose="020F0302020204030204" charset="0"/>
              </a:rPr>
              <a:t>理赔除外责任一</a:t>
            </a:r>
            <a:endParaRPr lang="zh-CN" altLang="en-US" b="1" dirty="0">
              <a:latin typeface="Calibri Light" panose="020F0302020204030204" charset="0"/>
              <a:ea typeface="微软雅黑" panose="020B0503020204020204" charset="-122"/>
              <a:sym typeface="Calibri Light" panose="020F0302020204030204" charset="0"/>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灯片编号占位符 1"/>
          <p:cNvSpPr/>
          <p:nvPr/>
        </p:nvSpPr>
        <p:spPr>
          <a:xfrm>
            <a:off x="6457950" y="4767263"/>
            <a:ext cx="2057400" cy="273844"/>
          </a:xfrm>
          <a:prstGeom prst="rect">
            <a:avLst/>
          </a:prstGeom>
          <a:noFill/>
          <a:ln w="9525">
            <a:noFill/>
          </a:ln>
        </p:spPr>
        <p:txBody>
          <a:bodyPr wrap="square" anchor="ctr"/>
          <a:p>
            <a:pPr algn="r"/>
            <a:fld id="{9A0DB2DC-4C9A-4742-B13C-FB6460FD3503}" type="slidenum">
              <a:rPr lang="zh-CN" altLang="en-US" sz="900" dirty="0">
                <a:solidFill>
                  <a:srgbClr val="898989"/>
                </a:solidFill>
                <a:latin typeface="Calibri" panose="020F0502020204030204" charset="0"/>
                <a:ea typeface="宋体" panose="02010600030101010101" pitchFamily="2" charset="-122"/>
              </a:rPr>
            </a:fld>
            <a:endParaRPr lang="zh-CN" altLang="en-US" sz="900" dirty="0">
              <a:solidFill>
                <a:srgbClr val="898989"/>
              </a:solidFill>
              <a:latin typeface="Calibri" panose="020F0502020204030204" charset="0"/>
              <a:ea typeface="宋体" panose="02010600030101010101" pitchFamily="2" charset="-122"/>
            </a:endParaRPr>
          </a:p>
        </p:txBody>
      </p:sp>
      <p:sp>
        <p:nvSpPr>
          <p:cNvPr id="9218" name="平行四边形 1"/>
          <p:cNvSpPr/>
          <p:nvPr/>
        </p:nvSpPr>
        <p:spPr>
          <a:xfrm>
            <a:off x="436960" y="155972"/>
            <a:ext cx="8696325" cy="413147"/>
          </a:xfrm>
          <a:prstGeom prst="parallelogram">
            <a:avLst>
              <a:gd name="adj" fmla="val 41424"/>
            </a:avLst>
          </a:prstGeom>
          <a:solidFill>
            <a:srgbClr val="1C4885"/>
          </a:solidFill>
          <a:ln w="9525">
            <a:noFill/>
          </a:ln>
        </p:spPr>
        <p:txBody>
          <a:bodyPr anchor="ctr"/>
          <a:p>
            <a:pPr algn="ctr" eaLnBrk="0" hangingPunct="0"/>
            <a:endParaRPr lang="zh-CN" altLang="en-US" sz="1350" dirty="0">
              <a:solidFill>
                <a:srgbClr val="FFFFFF"/>
              </a:solidFill>
              <a:latin typeface="Calibri" panose="020F0502020204030204" charset="0"/>
              <a:ea typeface="宋体" panose="02010600030101010101" pitchFamily="2" charset="-122"/>
              <a:sym typeface="Calibri" panose="020F0502020204030204" charset="0"/>
            </a:endParaRPr>
          </a:p>
        </p:txBody>
      </p:sp>
      <p:sp>
        <p:nvSpPr>
          <p:cNvPr id="9219" name="平行四边形 2"/>
          <p:cNvSpPr/>
          <p:nvPr/>
        </p:nvSpPr>
        <p:spPr>
          <a:xfrm>
            <a:off x="0" y="166688"/>
            <a:ext cx="544116" cy="411956"/>
          </a:xfrm>
          <a:prstGeom prst="parallelogram">
            <a:avLst>
              <a:gd name="adj" fmla="val 40119"/>
            </a:avLst>
          </a:prstGeom>
          <a:solidFill>
            <a:srgbClr val="002060"/>
          </a:solidFill>
          <a:ln w="9525">
            <a:noFill/>
          </a:ln>
        </p:spPr>
        <p:txBody>
          <a:bodyPr anchor="ctr"/>
          <a:p>
            <a:pPr algn="ctr" eaLnBrk="0" hangingPunct="0"/>
            <a:endParaRPr lang="zh-CN" altLang="en-US" sz="1350" dirty="0">
              <a:solidFill>
                <a:srgbClr val="FFFFFF"/>
              </a:solidFill>
              <a:latin typeface="Calibri" panose="020F0502020204030204" charset="0"/>
              <a:ea typeface="宋体" panose="02010600030101010101" pitchFamily="2" charset="-122"/>
              <a:sym typeface="Calibri" panose="020F0502020204030204" charset="0"/>
            </a:endParaRPr>
          </a:p>
        </p:txBody>
      </p:sp>
      <p:sp>
        <p:nvSpPr>
          <p:cNvPr id="9220" name="文本框 5"/>
          <p:cNvSpPr/>
          <p:nvPr/>
        </p:nvSpPr>
        <p:spPr>
          <a:xfrm>
            <a:off x="133350" y="166688"/>
            <a:ext cx="473869" cy="414020"/>
          </a:xfrm>
          <a:prstGeom prst="rect">
            <a:avLst/>
          </a:prstGeom>
          <a:noFill/>
          <a:ln w="9525">
            <a:noFill/>
          </a:ln>
        </p:spPr>
        <p:txBody>
          <a:bodyPr anchor="t">
            <a:spAutoFit/>
          </a:bodyPr>
          <a:p>
            <a:pPr eaLnBrk="0" hangingPunct="0"/>
            <a:r>
              <a:rPr lang="en-US" altLang="x-none" sz="2100" dirty="0">
                <a:solidFill>
                  <a:schemeClr val="bg1"/>
                </a:solidFill>
                <a:latin typeface="微软雅黑" panose="020B0503020204020204" charset="-122"/>
                <a:ea typeface="微软雅黑" panose="020B0503020204020204" charset="-122"/>
              </a:rPr>
              <a:t>2</a:t>
            </a:r>
            <a:endParaRPr lang="en-US" altLang="x-none" sz="2100" dirty="0">
              <a:solidFill>
                <a:schemeClr val="bg1"/>
              </a:solidFill>
              <a:latin typeface="微软雅黑" panose="020B0503020204020204" charset="-122"/>
              <a:ea typeface="微软雅黑" panose="020B0503020204020204" charset="-122"/>
            </a:endParaRPr>
          </a:p>
        </p:txBody>
      </p:sp>
      <p:sp>
        <p:nvSpPr>
          <p:cNvPr id="9221" name="Copyright Notice"/>
          <p:cNvSpPr/>
          <p:nvPr/>
        </p:nvSpPr>
        <p:spPr>
          <a:xfrm>
            <a:off x="544314" y="176213"/>
            <a:ext cx="1708150" cy="370840"/>
          </a:xfrm>
          <a:prstGeom prst="rect">
            <a:avLst/>
          </a:prstGeom>
          <a:noFill/>
          <a:ln w="9525">
            <a:noFill/>
          </a:ln>
        </p:spPr>
        <p:txBody>
          <a:bodyPr wrap="none" lIns="54000" tIns="24300" rIns="54000" bIns="24300" anchor="t">
            <a:spAutoFit/>
          </a:bodyPr>
          <a:p>
            <a:pPr algn="ctr" eaLnBrk="0" hangingPunct="0"/>
            <a:r>
              <a:rPr lang="zh-CN" altLang="en-US" sz="2100" dirty="0">
                <a:solidFill>
                  <a:schemeClr val="bg1"/>
                </a:solidFill>
                <a:latin typeface="微软雅黑" panose="020B0503020204020204" charset="-122"/>
                <a:ea typeface="微软雅黑" panose="020B0503020204020204" charset="-122"/>
                <a:sym typeface="微软雅黑" panose="020B0503020204020204" charset="-122"/>
              </a:rPr>
              <a:t>理赔注意事项</a:t>
            </a:r>
            <a:endParaRPr lang="zh-CN" altLang="en-US" sz="21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9222" name="文本框 10245"/>
          <p:cNvSpPr txBox="1"/>
          <p:nvPr/>
        </p:nvSpPr>
        <p:spPr>
          <a:xfrm>
            <a:off x="345281" y="866775"/>
            <a:ext cx="8452247" cy="4154170"/>
          </a:xfrm>
          <a:prstGeom prst="rect">
            <a:avLst/>
          </a:prstGeom>
          <a:noFill/>
          <a:ln w="9525">
            <a:noFill/>
          </a:ln>
        </p:spPr>
        <p:txBody>
          <a:bodyPr wrap="square" anchor="t">
            <a:spAutoFit/>
          </a:bodyPr>
          <a:p>
            <a:pPr marL="342900" indent="-342900" eaLnBrk="0" hangingPunct="0">
              <a:buFont typeface="Calibri" panose="020F0502020204030204" charset="0"/>
              <a:buAutoNum type="circleNumDbPlain"/>
            </a:pPr>
            <a:r>
              <a:rPr lang="zh-CN" altLang="en-US" sz="1200" b="1" dirty="0">
                <a:latin typeface="幼圆" pitchFamily="1" charset="-122"/>
                <a:ea typeface="幼圆" pitchFamily="1" charset="-122"/>
                <a:sym typeface="幼圆" pitchFamily="1" charset="-122"/>
              </a:rPr>
              <a:t>有关艾滋病或感染艾滋病毒（HIV呈阳性）期间、梅毒、淋病、尖锐湿疣（HPV检查）、生殖器疱疹、疖疮阴虱、软下疳、淋巴肉牙肿、非淋菌性尿道炎（包括支原体、衣原体检查等）、淋球菌引起的妇科炎症（包括支原体、衣原体检查等）等性传播疾病而引起的医疗费；</a:t>
            </a:r>
            <a:endParaRPr lang="zh-CN" altLang="en-US" sz="1200" b="1" dirty="0">
              <a:latin typeface="幼圆" pitchFamily="1" charset="-122"/>
              <a:ea typeface="幼圆" pitchFamily="1" charset="-122"/>
              <a:sym typeface="幼圆" pitchFamily="1" charset="-122"/>
            </a:endParaRPr>
          </a:p>
          <a:p>
            <a:pPr marL="342900" indent="-342900" eaLnBrk="0" hangingPunct="0">
              <a:buFont typeface="Calibri" panose="020F0502020204030204" charset="0"/>
              <a:buAutoNum type="circleNumDbPlain"/>
            </a:pPr>
            <a:r>
              <a:rPr lang="zh-CN" altLang="en-US" sz="1200" b="1" dirty="0">
                <a:latin typeface="幼圆" pitchFamily="1" charset="-122"/>
                <a:ea typeface="幼圆" pitchFamily="1" charset="-122"/>
                <a:sym typeface="幼圆" pitchFamily="1" charset="-122"/>
              </a:rPr>
              <a:t> 被保险人因牙护理、牙移植、义齿、镶牙、牙体缺损修复、烤瓷牙、治疗性或非治疗性洁牙、洗牙、洁牙等发生的医疗费用，以及口腔修复、口腔正畸、口腔保健及美容所发生的费用；</a:t>
            </a:r>
            <a:r>
              <a:rPr lang="zh-CN" altLang="en-US" sz="1200" b="1" dirty="0">
                <a:solidFill>
                  <a:srgbClr val="FF0000"/>
                </a:solidFill>
                <a:latin typeface="幼圆" pitchFamily="1" charset="-122"/>
                <a:ea typeface="幼圆" pitchFamily="1" charset="-122"/>
                <a:sym typeface="幼圆" pitchFamily="1" charset="-122"/>
              </a:rPr>
              <a:t>（但被保险人因龋齿、牙髓病、牙隐裂所引起的补牙、治牙神经、拔牙、阻生齿治疗以及牙周组织疾病，如牙周炎、牙龈炎、根周炎，所发生的医保范围内的合理医疗费用，属于保险责任范围）</a:t>
            </a:r>
            <a:r>
              <a:rPr lang="zh-CN" altLang="en-US" sz="1200" b="1" dirty="0">
                <a:latin typeface="幼圆" pitchFamily="1" charset="-122"/>
                <a:ea typeface="幼圆" pitchFamily="1" charset="-122"/>
                <a:sym typeface="幼圆" pitchFamily="1" charset="-122"/>
              </a:rPr>
              <a:t>；洁牙项目包含龈上洁治术、超声波洁治术、龈下刮治术、根面平整术等。</a:t>
            </a:r>
            <a:endParaRPr lang="zh-CN" altLang="en-US" sz="1200" b="1" dirty="0">
              <a:latin typeface="幼圆" pitchFamily="1" charset="-122"/>
              <a:ea typeface="幼圆" pitchFamily="1" charset="-122"/>
              <a:sym typeface="幼圆" pitchFamily="1" charset="-122"/>
            </a:endParaRPr>
          </a:p>
          <a:p>
            <a:pPr marL="342900" indent="-342900" eaLnBrk="0" hangingPunct="0">
              <a:buFont typeface="Calibri" panose="020F0502020204030204" charset="0"/>
              <a:buAutoNum type="circleNumDbPlain"/>
            </a:pPr>
            <a:r>
              <a:rPr lang="zh-CN" altLang="en-US" sz="1200" b="1" dirty="0">
                <a:latin typeface="幼圆" pitchFamily="1" charset="-122"/>
                <a:ea typeface="幼圆" pitchFamily="1" charset="-122"/>
                <a:sym typeface="幼圆" pitchFamily="1" charset="-122"/>
              </a:rPr>
              <a:t> 矫形治疗：如腋臭、副耳、口吃、牙列不整、口腔修复、口腔正畸、口腔保健、口腔美容、鼻鼾手术、平足、屈光不正、配眼镜、助听器装配、人工晶体植入费用、近视和斜视的矫形术（含术前检查费）及其他先天畸形矫治治疗等项目；</a:t>
            </a:r>
            <a:endParaRPr lang="zh-CN" altLang="en-US" sz="1200" b="1" dirty="0">
              <a:latin typeface="幼圆" pitchFamily="1" charset="-122"/>
              <a:ea typeface="幼圆" pitchFamily="1" charset="-122"/>
              <a:sym typeface="幼圆" pitchFamily="1" charset="-122"/>
            </a:endParaRPr>
          </a:p>
          <a:p>
            <a:pPr marL="342900" indent="-342900" eaLnBrk="0" hangingPunct="0">
              <a:buFont typeface="Calibri" panose="020F0502020204030204" charset="0"/>
              <a:buAutoNum type="circleNumDbPlain"/>
            </a:pPr>
            <a:r>
              <a:rPr lang="zh-CN" altLang="en-US" sz="1200" b="1" dirty="0">
                <a:latin typeface="幼圆" pitchFamily="1" charset="-122"/>
                <a:ea typeface="幼圆" pitchFamily="1" charset="-122"/>
                <a:sym typeface="幼圆" pitchFamily="1" charset="-122"/>
              </a:rPr>
              <a:t> 各种美容、整形项目：如任何原因(含疾病)引起的皮肤色素沉着（含黄褐斑、痤疮、粉刺及去痣等项目）、祛疣、面膜，疤痕美容、药物按摩、激光美容、祛除纹身、除皱、祛雀斑、开双眼皮、眼袋手术、治疗白 发、治疗秃发（含脂溢性脱发）、植发、脱毛、隆鼻、隆胸、穿耳洞等相关费用；</a:t>
            </a:r>
            <a:endParaRPr lang="zh-CN" altLang="en-US" sz="1200" b="1" dirty="0">
              <a:latin typeface="幼圆" pitchFamily="1" charset="-122"/>
              <a:ea typeface="幼圆" pitchFamily="1" charset="-122"/>
              <a:sym typeface="幼圆" pitchFamily="1" charset="-122"/>
            </a:endParaRPr>
          </a:p>
          <a:p>
            <a:pPr marL="342900" indent="-342900" eaLnBrk="0" hangingPunct="0">
              <a:buFont typeface="Calibri" panose="020F0502020204030204" charset="0"/>
              <a:buAutoNum type="circleNumDbPlain"/>
            </a:pPr>
            <a:r>
              <a:rPr lang="zh-CN" altLang="en-US" sz="1200" b="1" dirty="0">
                <a:latin typeface="幼圆" pitchFamily="1" charset="-122"/>
                <a:ea typeface="幼圆" pitchFamily="1" charset="-122"/>
                <a:sym typeface="幼圆" pitchFamily="1" charset="-122"/>
              </a:rPr>
              <a:t> 各种健美治疗：如减肥、增胖、增高等项目；各种预防、保健性、疗养或特别护理的诊疗项目：如各种疫苗预防接种、足部反射推拿疗法、电脑按摩、药物按摩、健身按摩等项目；</a:t>
            </a:r>
            <a:endParaRPr lang="zh-CN" altLang="en-US" sz="1200" b="1" dirty="0">
              <a:latin typeface="幼圆" pitchFamily="1" charset="-122"/>
              <a:ea typeface="幼圆" pitchFamily="1" charset="-122"/>
              <a:sym typeface="幼圆" pitchFamily="1" charset="-122"/>
            </a:endParaRPr>
          </a:p>
          <a:p>
            <a:pPr marL="342900" indent="-342900" eaLnBrk="0" hangingPunct="0">
              <a:buFont typeface="Calibri" panose="020F0502020204030204" charset="0"/>
              <a:buAutoNum type="circleNumDbPlain"/>
            </a:pPr>
            <a:r>
              <a:rPr lang="zh-CN" altLang="en-US" sz="1200" b="1" dirty="0">
                <a:latin typeface="幼圆" pitchFamily="1" charset="-122"/>
                <a:ea typeface="幼圆" pitchFamily="1" charset="-122"/>
                <a:sym typeface="幼圆" pitchFamily="1" charset="-122"/>
              </a:rPr>
              <a:t> 近视、远视、屈光不正。</a:t>
            </a:r>
            <a:endParaRPr lang="zh-CN" altLang="en-US" sz="1200" b="1" dirty="0">
              <a:latin typeface="幼圆" pitchFamily="1" charset="-122"/>
              <a:ea typeface="幼圆" pitchFamily="1" charset="-122"/>
              <a:sym typeface="幼圆" pitchFamily="1" charset="-122"/>
            </a:endParaRPr>
          </a:p>
          <a:p>
            <a:pPr marL="342900" indent="-342900" eaLnBrk="0" hangingPunct="0">
              <a:buFont typeface="Calibri" panose="020F0502020204030204" charset="0"/>
              <a:buAutoNum type="circleNumDbPlain"/>
            </a:pPr>
            <a:r>
              <a:rPr lang="zh-CN" altLang="en-US" sz="1200" b="1" dirty="0">
                <a:latin typeface="幼圆" pitchFamily="1" charset="-122"/>
                <a:ea typeface="幼圆" pitchFamily="1" charset="-122"/>
                <a:sym typeface="幼圆" pitchFamily="1" charset="-122"/>
              </a:rPr>
              <a:t> 癫痫病、多动症等。</a:t>
            </a:r>
            <a:endParaRPr lang="zh-CN" altLang="en-US" sz="1200" b="1" dirty="0">
              <a:latin typeface="幼圆" pitchFamily="1" charset="-122"/>
              <a:ea typeface="幼圆" pitchFamily="1" charset="-122"/>
              <a:sym typeface="幼圆" pitchFamily="1" charset="-122"/>
            </a:endParaRPr>
          </a:p>
          <a:p>
            <a:pPr marL="342900" indent="-342900" eaLnBrk="0" hangingPunct="0">
              <a:buFont typeface="Calibri" panose="020F0502020204030204" charset="0"/>
              <a:buAutoNum type="circleNumDbPlain"/>
            </a:pPr>
            <a:r>
              <a:rPr lang="zh-CN" altLang="en-US" sz="1200" b="1" dirty="0">
                <a:latin typeface="幼圆" pitchFamily="1" charset="-122"/>
                <a:ea typeface="幼圆" pitchFamily="1" charset="-122"/>
                <a:sym typeface="幼圆" pitchFamily="1" charset="-122"/>
              </a:rPr>
              <a:t>投保前已患的重大疾病、脑梗、瘫痪以及肝硬化等。</a:t>
            </a:r>
            <a:endParaRPr lang="zh-CN" altLang="en-US" sz="1200" b="1" dirty="0">
              <a:latin typeface="幼圆" pitchFamily="1" charset="-122"/>
              <a:ea typeface="幼圆" pitchFamily="1" charset="-122"/>
              <a:sym typeface="幼圆" pitchFamily="1" charset="-122"/>
            </a:endParaRPr>
          </a:p>
          <a:p>
            <a:pPr marL="342900" indent="-342900" eaLnBrk="0" hangingPunct="0">
              <a:buFont typeface="Calibri" panose="020F0502020204030204" charset="0"/>
              <a:buAutoNum type="circleNumDbPlain"/>
            </a:pPr>
            <a:r>
              <a:rPr lang="zh-CN" altLang="en-US" sz="1200" b="1" dirty="0">
                <a:latin typeface="幼圆" pitchFamily="1" charset="-122"/>
                <a:ea typeface="幼圆" pitchFamily="1" charset="-122"/>
                <a:sym typeface="幼圆" pitchFamily="1" charset="-122"/>
              </a:rPr>
              <a:t> 病历上书写抄（转）方、病史同前或同上配药、跨科配药或检查等。</a:t>
            </a:r>
            <a:endParaRPr lang="zh-CN" altLang="en-US" sz="1200" b="1" dirty="0">
              <a:latin typeface="幼圆" pitchFamily="1" charset="-122"/>
              <a:ea typeface="幼圆" pitchFamily="1" charset="-122"/>
              <a:sym typeface="幼圆" pitchFamily="1" charset="-122"/>
            </a:endParaRPr>
          </a:p>
          <a:p>
            <a:pPr marL="342900" indent="-342900" eaLnBrk="0" hangingPunct="0">
              <a:buFont typeface="Calibri" panose="020F0502020204030204" charset="0"/>
              <a:buAutoNum type="circleNumDbPlain"/>
            </a:pPr>
            <a:r>
              <a:rPr lang="zh-CN" altLang="en-US" sz="1200" b="1" dirty="0">
                <a:latin typeface="幼圆" pitchFamily="1" charset="-122"/>
                <a:ea typeface="幼圆" pitchFamily="1" charset="-122"/>
                <a:sym typeface="幼圆" pitchFamily="1" charset="-122"/>
              </a:rPr>
              <a:t> 超医保规定用药量限制的。</a:t>
            </a:r>
            <a:endParaRPr lang="zh-CN" altLang="en-US" sz="1200" b="1" dirty="0">
              <a:latin typeface="幼圆" pitchFamily="1" charset="-122"/>
              <a:ea typeface="幼圆" pitchFamily="1" charset="-122"/>
              <a:sym typeface="幼圆" pitchFamily="1" charset="-122"/>
            </a:endParaRPr>
          </a:p>
          <a:p>
            <a:pPr indent="0" eaLnBrk="0" hangingPunct="0">
              <a:buFont typeface="Calibri" panose="020F0502020204030204" charset="0"/>
              <a:buNone/>
            </a:pPr>
            <a:endParaRPr lang="zh-CN" altLang="en-US" sz="1200" b="1" dirty="0">
              <a:latin typeface="幼圆" pitchFamily="1" charset="-122"/>
              <a:ea typeface="幼圆" pitchFamily="1" charset="-122"/>
              <a:sym typeface="幼圆" pitchFamily="1" charset="-122"/>
            </a:endParaRPr>
          </a:p>
          <a:p>
            <a:pPr indent="0" eaLnBrk="0" hangingPunct="0">
              <a:buFont typeface="Calibri" panose="020F0502020204030204" charset="0"/>
              <a:buNone/>
            </a:pPr>
            <a:endParaRPr lang="en-US" altLang="zh-CN" sz="1200" b="1" dirty="0">
              <a:latin typeface="幼圆" pitchFamily="1" charset="-122"/>
              <a:ea typeface="幼圆" pitchFamily="1" charset="-122"/>
              <a:sym typeface="Wingdings" panose="05000000000000000000" pitchFamily="2" charset="2"/>
            </a:endParaRPr>
          </a:p>
        </p:txBody>
      </p:sp>
      <p:sp>
        <p:nvSpPr>
          <p:cNvPr id="9223" name="矩形 10246"/>
          <p:cNvSpPr>
            <a:spLocks noGrp="1"/>
          </p:cNvSpPr>
          <p:nvPr/>
        </p:nvSpPr>
        <p:spPr>
          <a:xfrm>
            <a:off x="1650206" y="607219"/>
            <a:ext cx="5841206" cy="259556"/>
          </a:xfrm>
          <a:prstGeom prst="rect">
            <a:avLst/>
          </a:prstGeom>
          <a:noFill/>
          <a:ln w="9525">
            <a:noFill/>
          </a:ln>
        </p:spPr>
        <p:txBody>
          <a:bodyPr wrap="square" anchor="ctr"/>
          <a:p>
            <a:pPr algn="ctr" eaLnBrk="0" hangingPunct="0">
              <a:lnSpc>
                <a:spcPct val="90000"/>
              </a:lnSpc>
            </a:pPr>
            <a:r>
              <a:rPr lang="zh-CN" altLang="en-US" b="1" dirty="0">
                <a:latin typeface="Calibri Light" panose="020F0302020204030204" charset="0"/>
                <a:ea typeface="微软雅黑" panose="020B0503020204020204" charset="-122"/>
                <a:sym typeface="Calibri Light" panose="020F0302020204030204" charset="0"/>
              </a:rPr>
              <a:t>理赔除外责任二</a:t>
            </a:r>
            <a:endParaRPr lang="zh-CN" altLang="en-US" b="1" dirty="0">
              <a:latin typeface="Calibri Light" panose="020F0302020204030204" charset="0"/>
              <a:ea typeface="微软雅黑" panose="020B0503020204020204" charset="-122"/>
              <a:sym typeface="Calibri Light" panose="020F0302020204030204" charset="0"/>
            </a:endParaRPr>
          </a:p>
        </p:txBody>
      </p:sp>
      <p:sp>
        <p:nvSpPr>
          <p:cNvPr id="9224" name="日期占位符 1"/>
          <p:cNvSpPr/>
          <p:nvPr>
            <p:ph type="dt" sz="half" idx="10"/>
          </p:nvPr>
        </p:nvSpPr>
        <p:spPr/>
        <p:txBody>
          <a:bodyPr wrap="square" anchor="ctr"/>
          <a:p>
            <a:pPr indent="0"/>
            <a:fld id="{BB962C8B-B14F-4D97-AF65-F5344CB8AC3E}" type="datetime1">
              <a:rPr lang="zh-CN" altLang="en-US" sz="1350" dirty="0">
                <a:solidFill>
                  <a:srgbClr val="898989"/>
                </a:solidFill>
              </a:rPr>
            </a:fld>
            <a:endParaRPr lang="zh-CN" altLang="en-US" sz="1350" dirty="0">
              <a:solidFill>
                <a:srgbClr val="898989"/>
              </a:solidFill>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灯片编号占位符 1"/>
          <p:cNvSpPr/>
          <p:nvPr/>
        </p:nvSpPr>
        <p:spPr>
          <a:xfrm>
            <a:off x="6457950" y="4767263"/>
            <a:ext cx="2057400" cy="273844"/>
          </a:xfrm>
          <a:prstGeom prst="rect">
            <a:avLst/>
          </a:prstGeom>
          <a:noFill/>
          <a:ln w="9525">
            <a:noFill/>
          </a:ln>
        </p:spPr>
        <p:txBody>
          <a:bodyPr wrap="square" anchor="ctr"/>
          <a:p>
            <a:pPr algn="r"/>
            <a:fld id="{9A0DB2DC-4C9A-4742-B13C-FB6460FD3503}" type="slidenum">
              <a:rPr lang="zh-CN" altLang="en-US" sz="900" dirty="0">
                <a:solidFill>
                  <a:srgbClr val="898989"/>
                </a:solidFill>
                <a:latin typeface="Calibri" panose="020F0502020204030204" charset="0"/>
                <a:ea typeface="宋体" panose="02010600030101010101" pitchFamily="2" charset="-122"/>
              </a:rPr>
            </a:fld>
            <a:endParaRPr lang="zh-CN" altLang="en-US" sz="900" dirty="0">
              <a:solidFill>
                <a:srgbClr val="898989"/>
              </a:solidFill>
              <a:latin typeface="Calibri" panose="020F0502020204030204" charset="0"/>
              <a:ea typeface="宋体" panose="02010600030101010101" pitchFamily="2" charset="-122"/>
            </a:endParaRPr>
          </a:p>
        </p:txBody>
      </p:sp>
      <p:sp>
        <p:nvSpPr>
          <p:cNvPr id="10242" name="平行四边形 1"/>
          <p:cNvSpPr/>
          <p:nvPr/>
        </p:nvSpPr>
        <p:spPr>
          <a:xfrm>
            <a:off x="447675" y="176213"/>
            <a:ext cx="8696325" cy="413147"/>
          </a:xfrm>
          <a:prstGeom prst="parallelogram">
            <a:avLst>
              <a:gd name="adj" fmla="val 41424"/>
            </a:avLst>
          </a:prstGeom>
          <a:solidFill>
            <a:srgbClr val="1C4885"/>
          </a:solidFill>
          <a:ln w="9525">
            <a:noFill/>
          </a:ln>
        </p:spPr>
        <p:txBody>
          <a:bodyPr anchor="ctr"/>
          <a:p>
            <a:pPr algn="ctr" eaLnBrk="0" hangingPunct="0"/>
            <a:endParaRPr lang="zh-CN" altLang="en-US" sz="1350" dirty="0">
              <a:solidFill>
                <a:srgbClr val="FFFFFF"/>
              </a:solidFill>
              <a:latin typeface="Calibri" panose="020F0502020204030204" charset="0"/>
              <a:ea typeface="宋体" panose="02010600030101010101" pitchFamily="2" charset="-122"/>
              <a:sym typeface="Calibri" panose="020F0502020204030204" charset="0"/>
            </a:endParaRPr>
          </a:p>
        </p:txBody>
      </p:sp>
      <p:sp>
        <p:nvSpPr>
          <p:cNvPr id="10243" name="平行四边形 2"/>
          <p:cNvSpPr/>
          <p:nvPr/>
        </p:nvSpPr>
        <p:spPr>
          <a:xfrm>
            <a:off x="0" y="176213"/>
            <a:ext cx="564356" cy="413147"/>
          </a:xfrm>
          <a:prstGeom prst="parallelogram">
            <a:avLst>
              <a:gd name="adj" fmla="val 41492"/>
            </a:avLst>
          </a:prstGeom>
          <a:solidFill>
            <a:srgbClr val="002060"/>
          </a:solidFill>
          <a:ln w="9525">
            <a:noFill/>
          </a:ln>
        </p:spPr>
        <p:txBody>
          <a:bodyPr anchor="ctr"/>
          <a:p>
            <a:pPr algn="ctr" eaLnBrk="0" hangingPunct="0"/>
            <a:r>
              <a:rPr lang="en-US" altLang="x-none" sz="2100" dirty="0">
                <a:solidFill>
                  <a:srgbClr val="FFFFFF"/>
                </a:solidFill>
                <a:latin typeface="微软雅黑" panose="020B0503020204020204" charset="-122"/>
                <a:ea typeface="微软雅黑" panose="020B0503020204020204" charset="-122"/>
                <a:sym typeface="Calibri" panose="020F0502020204030204" charset="0"/>
              </a:rPr>
              <a:t>3</a:t>
            </a:r>
            <a:endParaRPr lang="en-US" altLang="x-none" sz="2100" dirty="0">
              <a:solidFill>
                <a:srgbClr val="FFFFFF"/>
              </a:solidFill>
              <a:latin typeface="微软雅黑" panose="020B0503020204020204" charset="-122"/>
              <a:ea typeface="微软雅黑" panose="020B0503020204020204" charset="-122"/>
              <a:sym typeface="Calibri" panose="020F0502020204030204" charset="0"/>
            </a:endParaRPr>
          </a:p>
        </p:txBody>
      </p:sp>
      <p:sp>
        <p:nvSpPr>
          <p:cNvPr id="10244" name="Copyright Notice"/>
          <p:cNvSpPr/>
          <p:nvPr/>
        </p:nvSpPr>
        <p:spPr>
          <a:xfrm>
            <a:off x="628650" y="197485"/>
            <a:ext cx="2903220" cy="370840"/>
          </a:xfrm>
          <a:prstGeom prst="rect">
            <a:avLst/>
          </a:prstGeom>
          <a:noFill/>
          <a:ln w="9525">
            <a:noFill/>
          </a:ln>
        </p:spPr>
        <p:txBody>
          <a:bodyPr wrap="square" lIns="54000" tIns="24300" rIns="54000" bIns="24300" anchor="t">
            <a:spAutoFit/>
          </a:bodyPr>
          <a:p>
            <a:pPr algn="ctr" eaLnBrk="0" hangingPunct="0"/>
            <a:r>
              <a:rPr lang="zh-CN" altLang="en-US" sz="2100" b="1" dirty="0">
                <a:solidFill>
                  <a:schemeClr val="bg1"/>
                </a:solidFill>
                <a:latin typeface="微软雅黑" panose="020B0503020204020204" charset="-122"/>
                <a:ea typeface="微软雅黑" panose="020B0503020204020204" charset="-122"/>
              </a:rPr>
              <a:t>线下现场理赔所需材料</a:t>
            </a:r>
            <a:endParaRPr lang="zh-CN" altLang="en-US" sz="2100" b="1" dirty="0">
              <a:solidFill>
                <a:schemeClr val="bg1"/>
              </a:solidFill>
              <a:latin typeface="微软雅黑" panose="020B0503020204020204" charset="-122"/>
              <a:ea typeface="微软雅黑" panose="020B0503020204020204" charset="-122"/>
            </a:endParaRPr>
          </a:p>
        </p:txBody>
      </p:sp>
      <p:graphicFrame>
        <p:nvGraphicFramePr>
          <p:cNvPr id="13318" name="表格 13317"/>
          <p:cNvGraphicFramePr/>
          <p:nvPr/>
        </p:nvGraphicFramePr>
        <p:xfrm>
          <a:off x="1540669" y="660797"/>
          <a:ext cx="5553710" cy="3514725"/>
        </p:xfrm>
        <a:graphic>
          <a:graphicData uri="http://schemas.openxmlformats.org/drawingml/2006/table">
            <a:tbl>
              <a:tblPr/>
              <a:tblGrid>
                <a:gridCol w="718185"/>
                <a:gridCol w="4835525"/>
              </a:tblGrid>
              <a:tr h="791845">
                <a:tc>
                  <a:txBody>
                    <a:bodyPr wrap="square"/>
                    <a:lstStyle>
                      <a:lvl1pPr marL="228600" lvl="0" indent="-228600" algn="l" defTabSz="0" eaLnBrk="0" fontAlgn="ctr" latinLnBrk="1" hangingPunct="0">
                        <a:lnSpc>
                          <a:spcPct val="90000"/>
                        </a:lnSpc>
                        <a:spcBef>
                          <a:spcPts val="1000"/>
                        </a:spcBef>
                        <a:spcAft>
                          <a:spcPct val="0"/>
                        </a:spcAft>
                        <a:buFont typeface="Arial" panose="020B0604020202020204" pitchFamily="34" charset="0"/>
                        <a:buChar char="•"/>
                        <a:defRPr sz="2800" b="1" i="0" u="none" kern="1200">
                          <a:latin typeface="Calibri" panose="020F0502020204030204" charset="0"/>
                        </a:defRPr>
                      </a:lvl1pPr>
                      <a:lvl2pPr lvl="1" indent="457200">
                        <a:defRPr sz="2400" kern="1200" baseline="0">
                          <a:sym typeface="Arial" panose="020B0604020202020204" pitchFamily="34" charset="0"/>
                        </a:defRPr>
                      </a:lvl2pPr>
                      <a:lvl3pPr lvl="2" indent="914400">
                        <a:defRPr sz="2000" i="0" kern="1200">
                          <a:solidFill>
                            <a:schemeClr val="tx2"/>
                          </a:solidFill>
                        </a:defRPr>
                      </a:lvl3pPr>
                      <a:lvl4pPr lvl="3" indent="1371600">
                        <a:defRPr sz="1800" i="0" kern="1200"/>
                      </a:lvl4pPr>
                      <a:lvl5pPr lvl="4" indent="1828800">
                        <a:defRPr sz="1800" kern="1200"/>
                      </a:lvl5pPr>
                    </a:lstStyle>
                    <a:p>
                      <a:pPr marL="0" lvl="0" indent="0" eaLnBrk="0" fontAlgn="base" latinLnBrk="0" hangingPunct="0">
                        <a:lnSpc>
                          <a:spcPct val="90000"/>
                        </a:lnSpc>
                        <a:spcBef>
                          <a:spcPts val="1000"/>
                        </a:spcBef>
                        <a:buClrTx/>
                        <a:buNone/>
                      </a:pPr>
                      <a:r>
                        <a:rPr lang="zh-CN" altLang="en-US" sz="1350" b="1">
                          <a:solidFill>
                            <a:schemeClr val="tx1"/>
                          </a:solidFill>
                          <a:latin typeface="微软雅黑" panose="020B0503020204020204" charset="-122"/>
                          <a:ea typeface="微软雅黑" panose="020B0503020204020204" charset="-122"/>
                          <a:sym typeface="Calibri" panose="020F0502020204030204" charset="0"/>
                        </a:rPr>
                        <a:t>理赔</a:t>
                      </a:r>
                      <a:endParaRPr lang="zh-CN" altLang="en-US" sz="1350" b="1">
                        <a:solidFill>
                          <a:schemeClr val="tx1"/>
                        </a:solidFill>
                        <a:latin typeface="微软雅黑" panose="020B0503020204020204" charset="-122"/>
                        <a:ea typeface="微软雅黑" panose="020B0503020204020204" charset="-122"/>
                        <a:sym typeface="Calibri" panose="020F0502020204030204" charset="0"/>
                      </a:endParaRPr>
                    </a:p>
                    <a:p>
                      <a:pPr marL="0" lvl="0" indent="0" eaLnBrk="0" fontAlgn="base" latinLnBrk="0" hangingPunct="0">
                        <a:lnSpc>
                          <a:spcPct val="90000"/>
                        </a:lnSpc>
                        <a:spcBef>
                          <a:spcPts val="1000"/>
                        </a:spcBef>
                        <a:buClrTx/>
                        <a:buNone/>
                      </a:pPr>
                      <a:r>
                        <a:rPr lang="zh-CN" altLang="en-US" sz="1350" b="1">
                          <a:solidFill>
                            <a:schemeClr val="tx1"/>
                          </a:solidFill>
                          <a:latin typeface="微软雅黑" panose="020B0503020204020204" charset="-122"/>
                          <a:ea typeface="微软雅黑" panose="020B0503020204020204" charset="-122"/>
                          <a:sym typeface="Calibri" panose="020F0502020204030204" charset="0"/>
                        </a:rPr>
                        <a:t>类型</a:t>
                      </a:r>
                      <a:endParaRPr lang="zh-CN" altLang="en-US" sz="1350" b="1">
                        <a:solidFill>
                          <a:schemeClr val="tx1"/>
                        </a:solidFill>
                        <a:latin typeface="微软雅黑" panose="020B0503020204020204" charset="-122"/>
                        <a:ea typeface="微软雅黑" panose="020B0503020204020204" charset="-122"/>
                        <a:sym typeface="Calibri" panose="020F0502020204030204" charset="0"/>
                      </a:endParaRPr>
                    </a:p>
                  </a:txBody>
                  <a:tcPr marL="68580" marR="68580" marT="34290" marB="34290"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228600" lvl="0" indent="-228600" algn="l" defTabSz="0" eaLnBrk="0" fontAlgn="ctr" latinLnBrk="1" hangingPunct="0">
                        <a:lnSpc>
                          <a:spcPct val="90000"/>
                        </a:lnSpc>
                        <a:spcBef>
                          <a:spcPts val="1000"/>
                        </a:spcBef>
                        <a:spcAft>
                          <a:spcPct val="0"/>
                        </a:spcAft>
                        <a:buFont typeface="Arial" panose="020B0604020202020204" pitchFamily="34" charset="0"/>
                        <a:buChar char="•"/>
                        <a:defRPr sz="2800" b="1" i="0" u="none" kern="1200">
                          <a:latin typeface="Calibri" panose="020F0502020204030204" charset="0"/>
                        </a:defRPr>
                      </a:lvl1pPr>
                      <a:lvl2pPr lvl="1" indent="457200">
                        <a:defRPr sz="2400" kern="1200" baseline="0">
                          <a:sym typeface="Arial" panose="020B0604020202020204" pitchFamily="34" charset="0"/>
                        </a:defRPr>
                      </a:lvl2pPr>
                      <a:lvl3pPr lvl="2" indent="914400">
                        <a:defRPr sz="2000" i="0" kern="1200">
                          <a:solidFill>
                            <a:schemeClr val="tx2"/>
                          </a:solidFill>
                        </a:defRPr>
                      </a:lvl3pPr>
                      <a:lvl4pPr lvl="3" indent="1371600">
                        <a:defRPr sz="1800" i="0" kern="1200"/>
                      </a:lvl4pPr>
                      <a:lvl5pPr lvl="4" indent="1828800">
                        <a:defRPr sz="1800" kern="1200"/>
                      </a:lvl5pPr>
                    </a:lstStyle>
                    <a:p>
                      <a:pPr marL="0" lvl="0" indent="0" eaLnBrk="0" fontAlgn="base" latinLnBrk="0" hangingPunct="0">
                        <a:lnSpc>
                          <a:spcPct val="90000"/>
                        </a:lnSpc>
                        <a:spcBef>
                          <a:spcPts val="1000"/>
                        </a:spcBef>
                        <a:buClrTx/>
                        <a:buNone/>
                      </a:pPr>
                      <a:r>
                        <a:rPr lang="zh-CN" altLang="en-US" sz="1350" b="1">
                          <a:solidFill>
                            <a:schemeClr val="tx1"/>
                          </a:solidFill>
                          <a:latin typeface="微软雅黑" panose="020B0503020204020204" charset="-122"/>
                          <a:ea typeface="微软雅黑" panose="020B0503020204020204" charset="-122"/>
                          <a:sym typeface="Calibri" panose="020F0502020204030204" charset="0"/>
                        </a:rPr>
                        <a:t>申请理赔所需材料</a:t>
                      </a:r>
                      <a:endParaRPr lang="zh-CN" altLang="en-US" sz="1350" b="1">
                        <a:solidFill>
                          <a:schemeClr val="tx1"/>
                        </a:solidFill>
                        <a:latin typeface="微软雅黑" panose="020B0503020204020204" charset="-122"/>
                        <a:ea typeface="微软雅黑" panose="020B0503020204020204" charset="-122"/>
                        <a:sym typeface="Calibri" panose="020F0502020204030204" charset="0"/>
                      </a:endParaRPr>
                    </a:p>
                  </a:txBody>
                  <a:tcPr marL="68580" marR="68580" marT="34290" marB="34290"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r>
              <a:tr h="1222375">
                <a:tc>
                  <a:txBody>
                    <a:bodyPr wrap="square"/>
                    <a:lstStyle>
                      <a:lvl1pPr marL="228600" lvl="0" indent="-228600" algn="l" defTabSz="0" eaLnBrk="0" fontAlgn="ctr" latinLnBrk="1" hangingPunct="0">
                        <a:lnSpc>
                          <a:spcPct val="90000"/>
                        </a:lnSpc>
                        <a:spcBef>
                          <a:spcPts val="1000"/>
                        </a:spcBef>
                        <a:spcAft>
                          <a:spcPct val="0"/>
                        </a:spcAft>
                        <a:buFont typeface="Arial" panose="020B0604020202020204" pitchFamily="34" charset="0"/>
                        <a:buChar char="•"/>
                        <a:defRPr sz="2800" b="1" i="0" u="none" kern="1200">
                          <a:latin typeface="Calibri" panose="020F0502020204030204" charset="0"/>
                        </a:defRPr>
                      </a:lvl1pPr>
                      <a:lvl2pPr lvl="1" indent="457200">
                        <a:defRPr sz="2400" kern="1200" baseline="0">
                          <a:sym typeface="Arial" panose="020B0604020202020204" pitchFamily="34" charset="0"/>
                        </a:defRPr>
                      </a:lvl2pPr>
                      <a:lvl3pPr lvl="2" indent="914400">
                        <a:defRPr sz="2000" i="0" kern="1200">
                          <a:solidFill>
                            <a:schemeClr val="tx2"/>
                          </a:solidFill>
                        </a:defRPr>
                      </a:lvl3pPr>
                      <a:lvl4pPr lvl="3" indent="1371600">
                        <a:defRPr sz="1800" i="0" kern="1200"/>
                      </a:lvl4pPr>
                      <a:lvl5pPr lvl="4" indent="1828800">
                        <a:defRPr sz="1800" kern="1200"/>
                      </a:lvl5pPr>
                    </a:lstStyle>
                    <a:p>
                      <a:pPr marL="0" lvl="0" indent="0" algn="ctr" eaLnBrk="0" fontAlgn="base" latinLnBrk="0" hangingPunct="0">
                        <a:lnSpc>
                          <a:spcPct val="90000"/>
                        </a:lnSpc>
                        <a:spcBef>
                          <a:spcPts val="1000"/>
                        </a:spcBef>
                        <a:buClrTx/>
                        <a:buNone/>
                      </a:pPr>
                      <a:r>
                        <a:rPr lang="en-US" altLang="x-none" sz="1200" b="0" dirty="0">
                          <a:solidFill>
                            <a:srgbClr val="5F5F5F"/>
                          </a:solidFill>
                          <a:latin typeface="微软雅黑" panose="020B0503020204020204" charset="-122"/>
                          <a:ea typeface="微软雅黑" panose="020B0503020204020204" charset="-122"/>
                          <a:sym typeface="Calibri" panose="020F0502020204030204" charset="0"/>
                        </a:rPr>
                        <a:t> </a:t>
                      </a:r>
                      <a:r>
                        <a:rPr lang="zh-CN" altLang="en-US" sz="1350" b="0">
                          <a:latin typeface="微软雅黑" panose="020B0503020204020204" charset="-122"/>
                          <a:ea typeface="微软雅黑" panose="020B0503020204020204" charset="-122"/>
                          <a:sym typeface="Calibri" panose="020F0502020204030204" charset="0"/>
                        </a:rPr>
                        <a:t>门急诊</a:t>
                      </a:r>
                      <a:endParaRPr lang="en-US" altLang="x-none" sz="1350" b="0" dirty="0">
                        <a:solidFill>
                          <a:srgbClr val="5F5F5F"/>
                        </a:solidFill>
                        <a:latin typeface="微软雅黑" panose="020B0503020204020204" charset="-122"/>
                        <a:ea typeface="微软雅黑" panose="020B0503020204020204" charset="-122"/>
                        <a:sym typeface="Calibri" panose="020F0502020204030204" charset="0"/>
                      </a:endParaRPr>
                    </a:p>
                    <a:p>
                      <a:pPr marL="0" lvl="0" indent="0" algn="ctr" eaLnBrk="0" fontAlgn="base" latinLnBrk="0" hangingPunct="0">
                        <a:lnSpc>
                          <a:spcPct val="90000"/>
                        </a:lnSpc>
                        <a:spcBef>
                          <a:spcPts val="1000"/>
                        </a:spcBef>
                        <a:buClrTx/>
                        <a:buNone/>
                      </a:pPr>
                      <a:endParaRPr lang="en-US" altLang="x-none" sz="1350" dirty="0">
                        <a:sym typeface="Calibri" panose="020F0502020204030204" charset="0"/>
                      </a:endParaRPr>
                    </a:p>
                  </a:txBody>
                  <a:tcPr marL="68580" marR="68580" marT="34290" marB="34290"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228600" lvl="0" indent="-228600" algn="l" defTabSz="0" eaLnBrk="0" fontAlgn="ctr" latinLnBrk="1" hangingPunct="0">
                        <a:lnSpc>
                          <a:spcPct val="90000"/>
                        </a:lnSpc>
                        <a:spcBef>
                          <a:spcPts val="1000"/>
                        </a:spcBef>
                        <a:spcAft>
                          <a:spcPct val="0"/>
                        </a:spcAft>
                        <a:buFont typeface="Arial" panose="020B0604020202020204" pitchFamily="34" charset="0"/>
                        <a:buChar char="•"/>
                        <a:defRPr sz="2800" b="1" i="0" u="none" kern="1200">
                          <a:latin typeface="Calibri" panose="020F0502020204030204" charset="0"/>
                        </a:defRPr>
                      </a:lvl1pPr>
                      <a:lvl2pPr lvl="1" indent="457200">
                        <a:defRPr sz="2400" kern="1200" baseline="0">
                          <a:sym typeface="Arial" panose="020B0604020202020204" pitchFamily="34" charset="0"/>
                        </a:defRPr>
                      </a:lvl2pPr>
                      <a:lvl3pPr lvl="2" indent="914400">
                        <a:defRPr sz="2000" i="0" kern="1200">
                          <a:solidFill>
                            <a:schemeClr val="tx2"/>
                          </a:solidFill>
                        </a:defRPr>
                      </a:lvl3pPr>
                      <a:lvl4pPr lvl="3" indent="1371600">
                        <a:defRPr sz="1800" i="0" kern="1200"/>
                      </a:lvl4pPr>
                      <a:lvl5pPr lvl="4" indent="1828800">
                        <a:defRPr sz="1800" kern="1200"/>
                      </a:lvl5pPr>
                    </a:lstStyle>
                    <a:p>
                      <a:pPr marL="0" lvl="0" indent="0" eaLnBrk="0" fontAlgn="base" latinLnBrk="0" hangingPunct="0">
                        <a:lnSpc>
                          <a:spcPct val="90000"/>
                        </a:lnSpc>
                        <a:spcBef>
                          <a:spcPts val="1000"/>
                        </a:spcBef>
                        <a:buClrTx/>
                        <a:buNone/>
                      </a:pPr>
                      <a:r>
                        <a:rPr lang="en-US" altLang="zh-CN" sz="1350" b="0">
                          <a:latin typeface="微软雅黑" panose="020B0503020204020204" charset="-122"/>
                          <a:ea typeface="微软雅黑" panose="020B0503020204020204" charset="-122"/>
                          <a:sym typeface="Calibri" panose="020F0502020204030204" charset="0"/>
                        </a:rPr>
                        <a:t>1</a:t>
                      </a:r>
                      <a:r>
                        <a:rPr lang="zh-CN" altLang="en-US" sz="1350" b="0">
                          <a:latin typeface="微软雅黑" panose="020B0503020204020204" charset="-122"/>
                          <a:ea typeface="微软雅黑" panose="020B0503020204020204" charset="-122"/>
                          <a:sym typeface="Calibri" panose="020F0502020204030204" charset="0"/>
                        </a:rPr>
                        <a:t>）个人医疗保险索赔单（保险公司提供）；</a:t>
                      </a:r>
                      <a:endParaRPr lang="zh-CN" altLang="en-US" sz="1350" b="0">
                        <a:latin typeface="微软雅黑" panose="020B0503020204020204" charset="-122"/>
                        <a:ea typeface="微软雅黑" panose="020B0503020204020204" charset="-122"/>
                        <a:sym typeface="Calibri" panose="020F0502020204030204" charset="0"/>
                      </a:endParaRPr>
                    </a:p>
                    <a:p>
                      <a:pPr marL="0" lvl="0" indent="0" eaLnBrk="0" fontAlgn="base" latinLnBrk="0" hangingPunct="0">
                        <a:lnSpc>
                          <a:spcPct val="90000"/>
                        </a:lnSpc>
                        <a:spcBef>
                          <a:spcPts val="1000"/>
                        </a:spcBef>
                        <a:buClrTx/>
                        <a:buNone/>
                      </a:pPr>
                      <a:r>
                        <a:rPr lang="en-US" altLang="zh-CN" sz="1350" b="0">
                          <a:latin typeface="微软雅黑" panose="020B0503020204020204" charset="-122"/>
                          <a:ea typeface="微软雅黑" panose="020B0503020204020204" charset="-122"/>
                          <a:sym typeface="Calibri" panose="020F0502020204030204" charset="0"/>
                        </a:rPr>
                        <a:t>2</a:t>
                      </a:r>
                      <a:r>
                        <a:rPr lang="zh-CN" altLang="en-US" sz="1350" b="0">
                          <a:latin typeface="微软雅黑" panose="020B0503020204020204" charset="-122"/>
                          <a:ea typeface="微软雅黑" panose="020B0503020204020204" charset="-122"/>
                          <a:sym typeface="Calibri" panose="020F0502020204030204" charset="0"/>
                        </a:rPr>
                        <a:t>）被保险人身份证正反面复印件</a:t>
                      </a:r>
                      <a:endParaRPr lang="zh-CN" altLang="en-US" sz="1350" b="0">
                        <a:latin typeface="微软雅黑" panose="020B0503020204020204" charset="-122"/>
                        <a:ea typeface="微软雅黑" panose="020B0503020204020204" charset="-122"/>
                        <a:sym typeface="Calibri" panose="020F0502020204030204" charset="0"/>
                      </a:endParaRPr>
                    </a:p>
                    <a:p>
                      <a:pPr marL="0" lvl="0" indent="0" eaLnBrk="0" fontAlgn="base" latinLnBrk="0" hangingPunct="0">
                        <a:lnSpc>
                          <a:spcPct val="90000"/>
                        </a:lnSpc>
                        <a:spcBef>
                          <a:spcPts val="1000"/>
                        </a:spcBef>
                        <a:buClrTx/>
                        <a:buNone/>
                      </a:pPr>
                      <a:r>
                        <a:rPr lang="en-US" altLang="zh-CN" sz="1350" b="0">
                          <a:latin typeface="微软雅黑" panose="020B0503020204020204" charset="-122"/>
                          <a:ea typeface="微软雅黑" panose="020B0503020204020204" charset="-122"/>
                          <a:sym typeface="Calibri" panose="020F0502020204030204" charset="0"/>
                        </a:rPr>
                        <a:t>3</a:t>
                      </a:r>
                      <a:r>
                        <a:rPr lang="zh-CN" altLang="en-US" sz="1350" b="0">
                          <a:latin typeface="微软雅黑" panose="020B0503020204020204" charset="-122"/>
                          <a:ea typeface="微软雅黑" panose="020B0503020204020204" charset="-122"/>
                          <a:sym typeface="Calibri" panose="020F0502020204030204" charset="0"/>
                        </a:rPr>
                        <a:t>）发票对应的门急诊病历复印件</a:t>
                      </a:r>
                      <a:endParaRPr lang="zh-CN" altLang="en-US" sz="1350" b="0">
                        <a:latin typeface="微软雅黑" panose="020B0503020204020204" charset="-122"/>
                        <a:ea typeface="微软雅黑" panose="020B0503020204020204" charset="-122"/>
                        <a:sym typeface="Calibri" panose="020F0502020204030204" charset="0"/>
                      </a:endParaRPr>
                    </a:p>
                    <a:p>
                      <a:pPr marL="0" lvl="0" indent="0" eaLnBrk="0" fontAlgn="base" latinLnBrk="0" hangingPunct="0">
                        <a:lnSpc>
                          <a:spcPct val="90000"/>
                        </a:lnSpc>
                        <a:spcBef>
                          <a:spcPts val="1000"/>
                        </a:spcBef>
                        <a:buClrTx/>
                        <a:buNone/>
                      </a:pPr>
                      <a:r>
                        <a:rPr lang="en-US" altLang="zh-CN" sz="1350" b="0">
                          <a:solidFill>
                            <a:srgbClr val="3232FE"/>
                          </a:solidFill>
                          <a:latin typeface="微软雅黑" panose="020B0503020204020204" charset="-122"/>
                          <a:ea typeface="微软雅黑" panose="020B0503020204020204" charset="-122"/>
                          <a:sym typeface="Arial" panose="020B0604020202020204" pitchFamily="34" charset="0"/>
                        </a:rPr>
                        <a:t>4</a:t>
                      </a:r>
                      <a:r>
                        <a:rPr lang="zh-CN" altLang="en-US" sz="1350" b="0">
                          <a:solidFill>
                            <a:srgbClr val="3232FE"/>
                          </a:solidFill>
                          <a:latin typeface="微软雅黑" panose="020B0503020204020204" charset="-122"/>
                          <a:ea typeface="微软雅黑" panose="020B0503020204020204" charset="-122"/>
                          <a:sym typeface="Arial" panose="020B0604020202020204" pitchFamily="34" charset="0"/>
                        </a:rPr>
                        <a:t>）门急诊发票原件；</a:t>
                      </a:r>
                      <a:endParaRPr lang="zh-CN" altLang="en-US" sz="1350">
                        <a:solidFill>
                          <a:srgbClr val="3232FE"/>
                        </a:solidFill>
                        <a:latin typeface="微软雅黑" panose="020B0503020204020204" charset="-122"/>
                        <a:ea typeface="微软雅黑" panose="020B0503020204020204" charset="-122"/>
                        <a:sym typeface="Arial" panose="020B0604020202020204" pitchFamily="34" charset="0"/>
                      </a:endParaRPr>
                    </a:p>
                  </a:txBody>
                  <a:tcPr marL="68580" marR="68580" marT="34290" marB="34290"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1500505">
                <a:tc>
                  <a:txBody>
                    <a:bodyPr wrap="square"/>
                    <a:lstStyle>
                      <a:lvl1pPr marL="228600" lvl="0" indent="-228600" algn="l" defTabSz="0" eaLnBrk="0" fontAlgn="ctr" latinLnBrk="1" hangingPunct="0">
                        <a:lnSpc>
                          <a:spcPct val="90000"/>
                        </a:lnSpc>
                        <a:spcBef>
                          <a:spcPts val="1000"/>
                        </a:spcBef>
                        <a:spcAft>
                          <a:spcPct val="0"/>
                        </a:spcAft>
                        <a:buFont typeface="Arial" panose="020B0604020202020204" pitchFamily="34" charset="0"/>
                        <a:buChar char="•"/>
                        <a:defRPr sz="2800" b="1" i="0" u="none" kern="1200">
                          <a:latin typeface="Calibri" panose="020F0502020204030204" charset="0"/>
                        </a:defRPr>
                      </a:lvl1pPr>
                      <a:lvl2pPr lvl="1" indent="457200">
                        <a:defRPr sz="2400" kern="1200" baseline="0">
                          <a:sym typeface="Arial" panose="020B0604020202020204" pitchFamily="34" charset="0"/>
                        </a:defRPr>
                      </a:lvl2pPr>
                      <a:lvl3pPr lvl="2" indent="914400">
                        <a:defRPr sz="2000" i="0" kern="1200">
                          <a:solidFill>
                            <a:schemeClr val="tx2"/>
                          </a:solidFill>
                        </a:defRPr>
                      </a:lvl3pPr>
                      <a:lvl4pPr lvl="3" indent="1371600">
                        <a:defRPr sz="1800" i="0" kern="1200"/>
                      </a:lvl4pPr>
                      <a:lvl5pPr lvl="4" indent="1828800">
                        <a:defRPr sz="1800" kern="1200"/>
                      </a:lvl5pPr>
                    </a:lstStyle>
                    <a:p>
                      <a:pPr marL="0" lvl="0" indent="0" algn="ctr" eaLnBrk="0" fontAlgn="base" latinLnBrk="0" hangingPunct="0">
                        <a:lnSpc>
                          <a:spcPct val="90000"/>
                        </a:lnSpc>
                        <a:spcBef>
                          <a:spcPts val="1000"/>
                        </a:spcBef>
                        <a:buClrTx/>
                        <a:buNone/>
                      </a:pPr>
                      <a:r>
                        <a:rPr lang="zh-CN" altLang="en-US" sz="1350" b="0">
                          <a:latin typeface="微软雅黑" panose="020B0503020204020204" charset="-122"/>
                          <a:ea typeface="微软雅黑" panose="020B0503020204020204" charset="-122"/>
                          <a:sym typeface="Calibri" panose="020F0502020204030204" charset="0"/>
                        </a:rPr>
                        <a:t>住院</a:t>
                      </a:r>
                      <a:endParaRPr lang="zh-CN" altLang="en-US" sz="1350" b="0">
                        <a:latin typeface="微软雅黑" panose="020B0503020204020204" charset="-122"/>
                        <a:ea typeface="微软雅黑" panose="020B0503020204020204" charset="-122"/>
                        <a:sym typeface="Calibri" panose="020F0502020204030204" charset="0"/>
                      </a:endParaRPr>
                    </a:p>
                  </a:txBody>
                  <a:tcPr marL="68580" marR="68580" marT="34290" marB="34290"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228600" lvl="0" indent="-228600" algn="l" defTabSz="0" eaLnBrk="0" fontAlgn="ctr" latinLnBrk="1" hangingPunct="0">
                        <a:lnSpc>
                          <a:spcPct val="90000"/>
                        </a:lnSpc>
                        <a:spcBef>
                          <a:spcPts val="1000"/>
                        </a:spcBef>
                        <a:spcAft>
                          <a:spcPct val="0"/>
                        </a:spcAft>
                        <a:buFont typeface="Arial" panose="020B0604020202020204" pitchFamily="34" charset="0"/>
                        <a:buChar char="•"/>
                        <a:defRPr sz="2800" b="1" i="0" u="none" kern="1200">
                          <a:latin typeface="Calibri" panose="020F0502020204030204" charset="0"/>
                        </a:defRPr>
                      </a:lvl1pPr>
                      <a:lvl2pPr lvl="1" indent="457200">
                        <a:defRPr sz="2400" kern="1200" baseline="0">
                          <a:sym typeface="Arial" panose="020B0604020202020204" pitchFamily="34" charset="0"/>
                        </a:defRPr>
                      </a:lvl2pPr>
                      <a:lvl3pPr lvl="2" indent="914400">
                        <a:defRPr sz="2000" i="0" kern="1200">
                          <a:solidFill>
                            <a:schemeClr val="tx2"/>
                          </a:solidFill>
                        </a:defRPr>
                      </a:lvl3pPr>
                      <a:lvl4pPr lvl="3" indent="1371600">
                        <a:defRPr sz="1800" i="0" kern="1200"/>
                      </a:lvl4pPr>
                      <a:lvl5pPr lvl="4" indent="1828800">
                        <a:defRPr sz="1800" kern="1200"/>
                      </a:lvl5pPr>
                    </a:lstStyle>
                    <a:p>
                      <a:pPr marL="0" lvl="0" indent="0" eaLnBrk="0" fontAlgn="base" latinLnBrk="0" hangingPunct="0">
                        <a:lnSpc>
                          <a:spcPct val="90000"/>
                        </a:lnSpc>
                        <a:spcBef>
                          <a:spcPts val="1000"/>
                        </a:spcBef>
                        <a:buClrTx/>
                        <a:buNone/>
                      </a:pPr>
                      <a:r>
                        <a:rPr lang="en-US" altLang="zh-CN" sz="1350" b="0">
                          <a:latin typeface="微软雅黑" panose="020B0503020204020204" charset="-122"/>
                          <a:ea typeface="微软雅黑" panose="020B0503020204020204" charset="-122"/>
                          <a:sym typeface="Calibri" panose="020F0502020204030204" charset="0"/>
                        </a:rPr>
                        <a:t>1</a:t>
                      </a:r>
                      <a:r>
                        <a:rPr lang="zh-CN" altLang="en-US" sz="1350" b="0">
                          <a:latin typeface="微软雅黑" panose="020B0503020204020204" charset="-122"/>
                          <a:ea typeface="微软雅黑" panose="020B0503020204020204" charset="-122"/>
                          <a:sym typeface="Calibri" panose="020F0502020204030204" charset="0"/>
                        </a:rPr>
                        <a:t>）个人医疗保险索赔单（保险公司提供）；</a:t>
                      </a:r>
                      <a:endParaRPr lang="zh-CN" altLang="en-US" sz="1350" b="0">
                        <a:latin typeface="微软雅黑" panose="020B0503020204020204" charset="-122"/>
                        <a:ea typeface="微软雅黑" panose="020B0503020204020204" charset="-122"/>
                        <a:sym typeface="Calibri" panose="020F0502020204030204" charset="0"/>
                      </a:endParaRPr>
                    </a:p>
                    <a:p>
                      <a:pPr marL="0" lvl="0" indent="0" eaLnBrk="0" fontAlgn="base" latinLnBrk="0" hangingPunct="0">
                        <a:lnSpc>
                          <a:spcPct val="90000"/>
                        </a:lnSpc>
                        <a:spcBef>
                          <a:spcPts val="1000"/>
                        </a:spcBef>
                        <a:buClrTx/>
                        <a:buNone/>
                      </a:pPr>
                      <a:r>
                        <a:rPr lang="en-US" altLang="zh-CN" sz="1350" b="0">
                          <a:latin typeface="微软雅黑" panose="020B0503020204020204" charset="-122"/>
                          <a:ea typeface="微软雅黑" panose="020B0503020204020204" charset="-122"/>
                          <a:sym typeface="Calibri" panose="020F0502020204030204" charset="0"/>
                        </a:rPr>
                        <a:t>2</a:t>
                      </a:r>
                      <a:r>
                        <a:rPr lang="zh-CN" altLang="en-US" sz="1350" b="0">
                          <a:latin typeface="微软雅黑" panose="020B0503020204020204" charset="-122"/>
                          <a:ea typeface="微软雅黑" panose="020B0503020204020204" charset="-122"/>
                          <a:sym typeface="Calibri" panose="020F0502020204030204" charset="0"/>
                        </a:rPr>
                        <a:t>）被保险人身份证正反面复印件</a:t>
                      </a:r>
                      <a:endParaRPr lang="zh-CN" altLang="en-US" sz="1350" b="0">
                        <a:latin typeface="微软雅黑" panose="020B0503020204020204" charset="-122"/>
                        <a:ea typeface="微软雅黑" panose="020B0503020204020204" charset="-122"/>
                        <a:sym typeface="Calibri" panose="020F0502020204030204" charset="0"/>
                      </a:endParaRPr>
                    </a:p>
                    <a:p>
                      <a:pPr marL="0" lvl="0" indent="0" eaLnBrk="0" fontAlgn="base" latinLnBrk="0" hangingPunct="0">
                        <a:lnSpc>
                          <a:spcPct val="90000"/>
                        </a:lnSpc>
                        <a:spcBef>
                          <a:spcPts val="1000"/>
                        </a:spcBef>
                        <a:buClrTx/>
                        <a:buNone/>
                      </a:pPr>
                      <a:r>
                        <a:rPr lang="en-US" altLang="zh-CN" sz="1350" b="0">
                          <a:latin typeface="微软雅黑" panose="020B0503020204020204" charset="-122"/>
                          <a:ea typeface="微软雅黑" panose="020B0503020204020204" charset="-122"/>
                          <a:sym typeface="Calibri" panose="020F0502020204030204" charset="0"/>
                        </a:rPr>
                        <a:t>3</a:t>
                      </a:r>
                      <a:r>
                        <a:rPr lang="zh-CN" altLang="en-US" sz="1350" b="0">
                          <a:latin typeface="微软雅黑" panose="020B0503020204020204" charset="-122"/>
                          <a:ea typeface="微软雅黑" panose="020B0503020204020204" charset="-122"/>
                          <a:sym typeface="Calibri" panose="020F0502020204030204" charset="0"/>
                        </a:rPr>
                        <a:t>）出院小结复印件；</a:t>
                      </a:r>
                      <a:endParaRPr lang="zh-CN" altLang="en-US" sz="1350" b="0">
                        <a:latin typeface="微软雅黑" panose="020B0503020204020204" charset="-122"/>
                        <a:ea typeface="微软雅黑" panose="020B0503020204020204" charset="-122"/>
                        <a:sym typeface="Calibri" panose="020F0502020204030204" charset="0"/>
                      </a:endParaRPr>
                    </a:p>
                    <a:p>
                      <a:pPr marL="0" lvl="0" indent="0" eaLnBrk="0" fontAlgn="base" latinLnBrk="0" hangingPunct="0">
                        <a:lnSpc>
                          <a:spcPct val="90000"/>
                        </a:lnSpc>
                        <a:spcBef>
                          <a:spcPts val="1000"/>
                        </a:spcBef>
                        <a:buClrTx/>
                        <a:buNone/>
                      </a:pPr>
                      <a:r>
                        <a:rPr lang="en-US" altLang="zh-CN" sz="1350" b="0">
                          <a:solidFill>
                            <a:srgbClr val="3232FE"/>
                          </a:solidFill>
                          <a:latin typeface="微软雅黑" panose="020B0503020204020204" charset="-122"/>
                          <a:ea typeface="微软雅黑" panose="020B0503020204020204" charset="-122"/>
                          <a:sym typeface="Calibri" panose="020F0502020204030204" charset="0"/>
                        </a:rPr>
                        <a:t>4</a:t>
                      </a:r>
                      <a:r>
                        <a:rPr lang="zh-CN" altLang="en-US" sz="1350" b="0">
                          <a:solidFill>
                            <a:srgbClr val="3232FE"/>
                          </a:solidFill>
                          <a:latin typeface="微软雅黑" panose="020B0503020204020204" charset="-122"/>
                          <a:ea typeface="微软雅黑" panose="020B0503020204020204" charset="-122"/>
                          <a:sym typeface="Calibri" panose="020F0502020204030204" charset="0"/>
                        </a:rPr>
                        <a:t>）住院费用发票原件；</a:t>
                      </a:r>
                      <a:endParaRPr lang="zh-CN" altLang="en-US" sz="1350" b="0">
                        <a:solidFill>
                          <a:srgbClr val="3232FE"/>
                        </a:solidFill>
                        <a:latin typeface="微软雅黑" panose="020B0503020204020204" charset="-122"/>
                        <a:ea typeface="微软雅黑" panose="020B0503020204020204" charset="-122"/>
                        <a:sym typeface="Calibri" panose="020F0502020204030204" charset="0"/>
                      </a:endParaRPr>
                    </a:p>
                    <a:p>
                      <a:pPr marL="0" lvl="0" indent="0" eaLnBrk="0" fontAlgn="base" latinLnBrk="0" hangingPunct="0">
                        <a:lnSpc>
                          <a:spcPct val="90000"/>
                        </a:lnSpc>
                        <a:spcBef>
                          <a:spcPts val="1000"/>
                        </a:spcBef>
                        <a:buClrTx/>
                        <a:buNone/>
                      </a:pPr>
                      <a:r>
                        <a:rPr lang="en-US" altLang="zh-CN" sz="1350" b="0">
                          <a:latin typeface="微软雅黑" panose="020B0503020204020204" charset="-122"/>
                          <a:ea typeface="微软雅黑" panose="020B0503020204020204" charset="-122"/>
                          <a:sym typeface="Calibri" panose="020F0502020204030204" charset="0"/>
                        </a:rPr>
                        <a:t>5</a:t>
                      </a:r>
                      <a:r>
                        <a:rPr lang="zh-CN" altLang="en-US" sz="1350" b="0">
                          <a:latin typeface="微软雅黑" panose="020B0503020204020204" charset="-122"/>
                          <a:ea typeface="微软雅黑" panose="020B0503020204020204" charset="-122"/>
                          <a:sym typeface="Calibri" panose="020F0502020204030204" charset="0"/>
                        </a:rPr>
                        <a:t>）住院费用明细单复印件</a:t>
                      </a:r>
                      <a:endParaRPr lang="zh-CN" altLang="en-US" sz="1350">
                        <a:latin typeface="微软雅黑" panose="020B0503020204020204" charset="-122"/>
                        <a:ea typeface="微软雅黑" panose="020B0503020204020204" charset="-122"/>
                        <a:sym typeface="Calibri" panose="020F0502020204030204" charset="0"/>
                      </a:endParaRPr>
                    </a:p>
                  </a:txBody>
                  <a:tcPr marL="68580" marR="68580" marT="34290" marB="34290"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bl>
          </a:graphicData>
        </a:graphic>
      </p:graphicFrame>
      <p:sp>
        <p:nvSpPr>
          <p:cNvPr id="10259" name="矩形 11292"/>
          <p:cNvSpPr>
            <a:spLocks noGrp="1"/>
          </p:cNvSpPr>
          <p:nvPr/>
        </p:nvSpPr>
        <p:spPr>
          <a:xfrm>
            <a:off x="1494235" y="4121944"/>
            <a:ext cx="5961459" cy="852488"/>
          </a:xfrm>
          <a:prstGeom prst="rect">
            <a:avLst/>
          </a:prstGeom>
          <a:noFill/>
          <a:ln w="9525">
            <a:noFill/>
          </a:ln>
        </p:spPr>
        <p:txBody>
          <a:bodyPr wrap="square" anchor="ctr"/>
          <a:p>
            <a:pPr eaLnBrk="0" hangingPunct="0">
              <a:lnSpc>
                <a:spcPct val="90000"/>
              </a:lnSpc>
            </a:pPr>
            <a:r>
              <a:rPr lang="zh-CN" altLang="en-US" sz="1200" dirty="0">
                <a:solidFill>
                  <a:srgbClr val="FF0000"/>
                </a:solidFill>
                <a:latin typeface="微软雅黑" panose="020B0503020204020204" charset="-122"/>
                <a:ea typeface="微软雅黑" panose="020B0503020204020204" charset="-122"/>
                <a:sym typeface="Calibri Light" panose="020F0302020204030204" charset="0"/>
              </a:rPr>
              <a:t>注：</a:t>
            </a:r>
            <a:r>
              <a:rPr lang="zh-CN" altLang="en-US" sz="900" dirty="0">
                <a:solidFill>
                  <a:srgbClr val="FF0000"/>
                </a:solidFill>
                <a:latin typeface="微软雅黑" panose="020B0503020204020204" charset="-122"/>
                <a:ea typeface="微软雅黑" panose="020B0503020204020204" charset="-122"/>
                <a:sym typeface="Calibri Light" panose="020F0302020204030204" charset="0"/>
              </a:rPr>
              <a:t>1、如需退还发票原件还需附上发票复印件，并在《团体医疗保险索赔单》备注中注明需要退回原件，否则默认为不退回任何原始票据（电子发票不退还）。</a:t>
            </a:r>
            <a:br>
              <a:rPr lang="zh-CN" altLang="en-US" sz="900" dirty="0">
                <a:solidFill>
                  <a:srgbClr val="FF0000"/>
                </a:solidFill>
                <a:latin typeface="微软雅黑" panose="020B0503020204020204" charset="-122"/>
                <a:ea typeface="微软雅黑" panose="020B0503020204020204" charset="-122"/>
                <a:sym typeface="Calibri Light" panose="020F0302020204030204" charset="0"/>
              </a:rPr>
            </a:br>
            <a:r>
              <a:rPr lang="zh-CN" altLang="en-US" sz="900" dirty="0">
                <a:solidFill>
                  <a:srgbClr val="FF0000"/>
                </a:solidFill>
                <a:latin typeface="微软雅黑" panose="020B0503020204020204" charset="-122"/>
                <a:ea typeface="微软雅黑" panose="020B0503020204020204" charset="-122"/>
                <a:sym typeface="Calibri Light" panose="020F0302020204030204" charset="0"/>
              </a:rPr>
              <a:t>        2、如果因急诊而未使用医保卡就诊的，可先将医疗发票先复印一份（之后理赔需用到）然后持医疗发票原件（医保中心会收掉）、医保卡以及病历本至区社保中心作费用结算，凭费用结算单原件以及原始发票复印件等材料再申请理赔</a:t>
            </a:r>
            <a:endParaRPr lang="zh-CN" altLang="en-US" sz="900" dirty="0">
              <a:solidFill>
                <a:srgbClr val="FF0000"/>
              </a:solidFill>
              <a:latin typeface="微软雅黑" panose="020B0503020204020204" charset="-122"/>
              <a:ea typeface="微软雅黑" panose="020B0503020204020204" charset="-122"/>
              <a:sym typeface="Calibri Light" panose="020F0302020204030204" charset="0"/>
            </a:endParaRPr>
          </a:p>
        </p:txBody>
      </p:sp>
      <p:sp>
        <p:nvSpPr>
          <p:cNvPr id="10260" name="日期占位符 1"/>
          <p:cNvSpPr/>
          <p:nvPr>
            <p:ph type="dt" sz="half" idx="10"/>
          </p:nvPr>
        </p:nvSpPr>
        <p:spPr/>
        <p:txBody>
          <a:bodyPr wrap="square" anchor="ctr"/>
          <a:p>
            <a:pPr indent="0"/>
            <a:fld id="{BB962C8B-B14F-4D97-AF65-F5344CB8AC3E}" type="datetime1">
              <a:rPr lang="zh-CN" altLang="en-US" sz="1350" dirty="0">
                <a:solidFill>
                  <a:srgbClr val="898989"/>
                </a:solidFill>
              </a:rPr>
            </a:fld>
            <a:endParaRPr lang="zh-CN" altLang="en-US" sz="1350" dirty="0">
              <a:solidFill>
                <a:srgbClr val="898989"/>
              </a:solidFill>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灯片编号占位符 1"/>
          <p:cNvSpPr/>
          <p:nvPr/>
        </p:nvSpPr>
        <p:spPr>
          <a:xfrm>
            <a:off x="6457950" y="4767263"/>
            <a:ext cx="2057400" cy="273844"/>
          </a:xfrm>
          <a:prstGeom prst="rect">
            <a:avLst/>
          </a:prstGeom>
          <a:noFill/>
          <a:ln w="9525">
            <a:noFill/>
          </a:ln>
        </p:spPr>
        <p:txBody>
          <a:bodyPr wrap="square" anchor="ctr"/>
          <a:p>
            <a:pPr algn="r"/>
            <a:fld id="{9A0DB2DC-4C9A-4742-B13C-FB6460FD3503}" type="slidenum">
              <a:rPr lang="zh-CN" altLang="en-US" sz="900" dirty="0">
                <a:solidFill>
                  <a:srgbClr val="898989"/>
                </a:solidFill>
                <a:latin typeface="Calibri" panose="020F0502020204030204" charset="0"/>
                <a:ea typeface="宋体" panose="02010600030101010101" pitchFamily="2" charset="-122"/>
              </a:rPr>
            </a:fld>
            <a:endParaRPr lang="zh-CN" altLang="en-US" sz="900" dirty="0">
              <a:solidFill>
                <a:srgbClr val="898989"/>
              </a:solidFill>
              <a:latin typeface="Calibri" panose="020F0502020204030204" charset="0"/>
              <a:ea typeface="宋体" panose="02010600030101010101" pitchFamily="2" charset="-122"/>
            </a:endParaRPr>
          </a:p>
        </p:txBody>
      </p:sp>
      <p:sp>
        <p:nvSpPr>
          <p:cNvPr id="10242" name="平行四边形 1"/>
          <p:cNvSpPr/>
          <p:nvPr/>
        </p:nvSpPr>
        <p:spPr>
          <a:xfrm>
            <a:off x="447675" y="176213"/>
            <a:ext cx="8696325" cy="413147"/>
          </a:xfrm>
          <a:prstGeom prst="parallelogram">
            <a:avLst>
              <a:gd name="adj" fmla="val 41424"/>
            </a:avLst>
          </a:prstGeom>
          <a:solidFill>
            <a:srgbClr val="1C4885"/>
          </a:solidFill>
          <a:ln w="9525">
            <a:noFill/>
          </a:ln>
        </p:spPr>
        <p:txBody>
          <a:bodyPr anchor="ctr"/>
          <a:p>
            <a:pPr algn="ctr" eaLnBrk="0" hangingPunct="0"/>
            <a:endParaRPr lang="zh-CN" altLang="en-US" sz="1350" dirty="0">
              <a:solidFill>
                <a:srgbClr val="FFFFFF"/>
              </a:solidFill>
              <a:latin typeface="Calibri" panose="020F0502020204030204" charset="0"/>
              <a:ea typeface="宋体" panose="02010600030101010101" pitchFamily="2" charset="-122"/>
              <a:sym typeface="Calibri" panose="020F0502020204030204" charset="0"/>
            </a:endParaRPr>
          </a:p>
        </p:txBody>
      </p:sp>
      <p:sp>
        <p:nvSpPr>
          <p:cNvPr id="10243" name="平行四边形 2"/>
          <p:cNvSpPr/>
          <p:nvPr/>
        </p:nvSpPr>
        <p:spPr>
          <a:xfrm>
            <a:off x="0" y="176213"/>
            <a:ext cx="564356" cy="413147"/>
          </a:xfrm>
          <a:prstGeom prst="parallelogram">
            <a:avLst>
              <a:gd name="adj" fmla="val 41492"/>
            </a:avLst>
          </a:prstGeom>
          <a:solidFill>
            <a:srgbClr val="002060"/>
          </a:solidFill>
          <a:ln w="9525">
            <a:noFill/>
          </a:ln>
        </p:spPr>
        <p:txBody>
          <a:bodyPr anchor="ctr"/>
          <a:p>
            <a:pPr algn="ctr" eaLnBrk="0" hangingPunct="0"/>
            <a:r>
              <a:rPr lang="en-US" altLang="x-none" sz="2100" dirty="0">
                <a:solidFill>
                  <a:srgbClr val="FFFFFF"/>
                </a:solidFill>
                <a:latin typeface="微软雅黑" panose="020B0503020204020204" charset="-122"/>
                <a:ea typeface="微软雅黑" panose="020B0503020204020204" charset="-122"/>
                <a:sym typeface="Calibri" panose="020F0502020204030204" charset="0"/>
              </a:rPr>
              <a:t>3</a:t>
            </a:r>
            <a:endParaRPr lang="en-US" altLang="x-none" sz="2100" dirty="0">
              <a:solidFill>
                <a:srgbClr val="FFFFFF"/>
              </a:solidFill>
              <a:latin typeface="微软雅黑" panose="020B0503020204020204" charset="-122"/>
              <a:ea typeface="微软雅黑" panose="020B0503020204020204" charset="-122"/>
              <a:sym typeface="Calibri" panose="020F0502020204030204" charset="0"/>
            </a:endParaRPr>
          </a:p>
        </p:txBody>
      </p:sp>
      <p:sp>
        <p:nvSpPr>
          <p:cNvPr id="10244" name="Copyright Notice"/>
          <p:cNvSpPr/>
          <p:nvPr/>
        </p:nvSpPr>
        <p:spPr>
          <a:xfrm>
            <a:off x="628650" y="197485"/>
            <a:ext cx="3091180" cy="370840"/>
          </a:xfrm>
          <a:prstGeom prst="rect">
            <a:avLst/>
          </a:prstGeom>
          <a:noFill/>
          <a:ln w="9525">
            <a:noFill/>
          </a:ln>
        </p:spPr>
        <p:txBody>
          <a:bodyPr wrap="square" lIns="54000" tIns="24300" rIns="54000" bIns="24300" anchor="t">
            <a:spAutoFit/>
          </a:bodyPr>
          <a:p>
            <a:pPr algn="ctr" eaLnBrk="0" hangingPunct="0"/>
            <a:r>
              <a:rPr lang="zh-CN" altLang="en-US" sz="2100" b="1" dirty="0">
                <a:solidFill>
                  <a:schemeClr val="bg1"/>
                </a:solidFill>
                <a:latin typeface="微软雅黑" panose="020B0503020204020204" charset="-122"/>
                <a:ea typeface="微软雅黑" panose="020B0503020204020204" charset="-122"/>
              </a:rPr>
              <a:t>门急诊线上理赔所需材料</a:t>
            </a:r>
            <a:endParaRPr lang="zh-CN" altLang="en-US" sz="2100" b="1" dirty="0">
              <a:solidFill>
                <a:schemeClr val="bg1"/>
              </a:solidFill>
              <a:latin typeface="微软雅黑" panose="020B0503020204020204" charset="-122"/>
              <a:ea typeface="微软雅黑" panose="020B0503020204020204" charset="-122"/>
            </a:endParaRPr>
          </a:p>
        </p:txBody>
      </p:sp>
      <p:graphicFrame>
        <p:nvGraphicFramePr>
          <p:cNvPr id="13318" name="表格 13317"/>
          <p:cNvGraphicFramePr/>
          <p:nvPr/>
        </p:nvGraphicFramePr>
        <p:xfrm>
          <a:off x="1540669" y="660797"/>
          <a:ext cx="5553710" cy="2679700"/>
        </p:xfrm>
        <a:graphic>
          <a:graphicData uri="http://schemas.openxmlformats.org/drawingml/2006/table">
            <a:tbl>
              <a:tblPr/>
              <a:tblGrid>
                <a:gridCol w="718185"/>
                <a:gridCol w="4835525"/>
              </a:tblGrid>
              <a:tr h="791845">
                <a:tc>
                  <a:txBody>
                    <a:bodyPr wrap="square"/>
                    <a:lstStyle>
                      <a:lvl1pPr marL="228600" lvl="0" indent="-228600" algn="l" defTabSz="0" eaLnBrk="0" fontAlgn="ctr" latinLnBrk="1" hangingPunct="0">
                        <a:lnSpc>
                          <a:spcPct val="90000"/>
                        </a:lnSpc>
                        <a:spcBef>
                          <a:spcPts val="1000"/>
                        </a:spcBef>
                        <a:spcAft>
                          <a:spcPct val="0"/>
                        </a:spcAft>
                        <a:buFont typeface="Arial" panose="020B0604020202020204" pitchFamily="34" charset="0"/>
                        <a:buChar char="•"/>
                        <a:defRPr sz="2800" b="1" i="0" u="none" kern="1200">
                          <a:latin typeface="Calibri" panose="020F0502020204030204" charset="0"/>
                        </a:defRPr>
                      </a:lvl1pPr>
                      <a:lvl2pPr lvl="1" indent="457200">
                        <a:defRPr sz="2400" kern="1200" baseline="0">
                          <a:sym typeface="Arial" panose="020B0604020202020204" pitchFamily="34" charset="0"/>
                        </a:defRPr>
                      </a:lvl2pPr>
                      <a:lvl3pPr lvl="2" indent="914400">
                        <a:defRPr sz="2000" i="0" kern="1200">
                          <a:solidFill>
                            <a:schemeClr val="tx2"/>
                          </a:solidFill>
                        </a:defRPr>
                      </a:lvl3pPr>
                      <a:lvl4pPr lvl="3" indent="1371600">
                        <a:defRPr sz="1800" i="0" kern="1200"/>
                      </a:lvl4pPr>
                      <a:lvl5pPr lvl="4" indent="1828800">
                        <a:defRPr sz="1800" kern="1200"/>
                      </a:lvl5pPr>
                    </a:lstStyle>
                    <a:p>
                      <a:pPr marL="0" lvl="0" indent="0" eaLnBrk="0" fontAlgn="base" latinLnBrk="0" hangingPunct="0">
                        <a:lnSpc>
                          <a:spcPct val="90000"/>
                        </a:lnSpc>
                        <a:spcBef>
                          <a:spcPts val="1000"/>
                        </a:spcBef>
                        <a:buClrTx/>
                        <a:buNone/>
                      </a:pPr>
                      <a:r>
                        <a:rPr lang="zh-CN" altLang="en-US" sz="1350" b="1">
                          <a:solidFill>
                            <a:schemeClr val="tx1"/>
                          </a:solidFill>
                          <a:latin typeface="微软雅黑" panose="020B0503020204020204" charset="-122"/>
                          <a:ea typeface="微软雅黑" panose="020B0503020204020204" charset="-122"/>
                          <a:sym typeface="Calibri" panose="020F0502020204030204" charset="0"/>
                        </a:rPr>
                        <a:t>理赔</a:t>
                      </a:r>
                      <a:endParaRPr lang="zh-CN" altLang="en-US" sz="1350" b="1">
                        <a:solidFill>
                          <a:schemeClr val="tx1"/>
                        </a:solidFill>
                        <a:latin typeface="微软雅黑" panose="020B0503020204020204" charset="-122"/>
                        <a:ea typeface="微软雅黑" panose="020B0503020204020204" charset="-122"/>
                        <a:sym typeface="Calibri" panose="020F0502020204030204" charset="0"/>
                      </a:endParaRPr>
                    </a:p>
                    <a:p>
                      <a:pPr marL="0" lvl="0" indent="0" eaLnBrk="0" fontAlgn="base" latinLnBrk="0" hangingPunct="0">
                        <a:lnSpc>
                          <a:spcPct val="90000"/>
                        </a:lnSpc>
                        <a:spcBef>
                          <a:spcPts val="1000"/>
                        </a:spcBef>
                        <a:buClrTx/>
                        <a:buNone/>
                      </a:pPr>
                      <a:r>
                        <a:rPr lang="zh-CN" altLang="en-US" sz="1350" b="1">
                          <a:solidFill>
                            <a:schemeClr val="tx1"/>
                          </a:solidFill>
                          <a:latin typeface="微软雅黑" panose="020B0503020204020204" charset="-122"/>
                          <a:ea typeface="微软雅黑" panose="020B0503020204020204" charset="-122"/>
                          <a:sym typeface="Calibri" panose="020F0502020204030204" charset="0"/>
                        </a:rPr>
                        <a:t>类型</a:t>
                      </a:r>
                      <a:endParaRPr lang="zh-CN" altLang="en-US" sz="1350" b="1">
                        <a:solidFill>
                          <a:schemeClr val="tx1"/>
                        </a:solidFill>
                        <a:latin typeface="微软雅黑" panose="020B0503020204020204" charset="-122"/>
                        <a:ea typeface="微软雅黑" panose="020B0503020204020204" charset="-122"/>
                        <a:sym typeface="Calibri" panose="020F0502020204030204" charset="0"/>
                      </a:endParaRPr>
                    </a:p>
                  </a:txBody>
                  <a:tcPr marL="68580" marR="68580" marT="34290" marB="34290"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228600" lvl="0" indent="-228600" algn="l" defTabSz="0" eaLnBrk="0" fontAlgn="ctr" latinLnBrk="1" hangingPunct="0">
                        <a:lnSpc>
                          <a:spcPct val="90000"/>
                        </a:lnSpc>
                        <a:spcBef>
                          <a:spcPts val="1000"/>
                        </a:spcBef>
                        <a:spcAft>
                          <a:spcPct val="0"/>
                        </a:spcAft>
                        <a:buFont typeface="Arial" panose="020B0604020202020204" pitchFamily="34" charset="0"/>
                        <a:buChar char="•"/>
                        <a:defRPr sz="2800" b="1" i="0" u="none" kern="1200">
                          <a:latin typeface="Calibri" panose="020F0502020204030204" charset="0"/>
                        </a:defRPr>
                      </a:lvl1pPr>
                      <a:lvl2pPr lvl="1" indent="457200">
                        <a:defRPr sz="2400" kern="1200" baseline="0">
                          <a:sym typeface="Arial" panose="020B0604020202020204" pitchFamily="34" charset="0"/>
                        </a:defRPr>
                      </a:lvl2pPr>
                      <a:lvl3pPr lvl="2" indent="914400">
                        <a:defRPr sz="2000" i="0" kern="1200">
                          <a:solidFill>
                            <a:schemeClr val="tx2"/>
                          </a:solidFill>
                        </a:defRPr>
                      </a:lvl3pPr>
                      <a:lvl4pPr lvl="3" indent="1371600">
                        <a:defRPr sz="1800" i="0" kern="1200"/>
                      </a:lvl4pPr>
                      <a:lvl5pPr lvl="4" indent="1828800">
                        <a:defRPr sz="1800" kern="1200"/>
                      </a:lvl5pPr>
                    </a:lstStyle>
                    <a:p>
                      <a:pPr marL="0" lvl="0" indent="0" eaLnBrk="0" fontAlgn="base" latinLnBrk="0" hangingPunct="0">
                        <a:lnSpc>
                          <a:spcPct val="90000"/>
                        </a:lnSpc>
                        <a:spcBef>
                          <a:spcPts val="1000"/>
                        </a:spcBef>
                        <a:buClrTx/>
                        <a:buNone/>
                      </a:pPr>
                      <a:r>
                        <a:rPr lang="zh-CN" altLang="en-US" sz="1350" b="1">
                          <a:solidFill>
                            <a:schemeClr val="tx1"/>
                          </a:solidFill>
                          <a:latin typeface="微软雅黑" panose="020B0503020204020204" charset="-122"/>
                          <a:ea typeface="微软雅黑" panose="020B0503020204020204" charset="-122"/>
                          <a:sym typeface="Calibri" panose="020F0502020204030204" charset="0"/>
                        </a:rPr>
                        <a:t>申请理赔所需材料</a:t>
                      </a:r>
                      <a:endParaRPr lang="zh-CN" altLang="en-US" sz="1350" b="1">
                        <a:solidFill>
                          <a:schemeClr val="tx1"/>
                        </a:solidFill>
                        <a:latin typeface="微软雅黑" panose="020B0503020204020204" charset="-122"/>
                        <a:ea typeface="微软雅黑" panose="020B0503020204020204" charset="-122"/>
                        <a:sym typeface="Calibri" panose="020F0502020204030204" charset="0"/>
                      </a:endParaRPr>
                    </a:p>
                  </a:txBody>
                  <a:tcPr marL="68580" marR="68580" marT="34290" marB="34290"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r>
              <a:tr h="1887855">
                <a:tc>
                  <a:txBody>
                    <a:bodyPr wrap="square"/>
                    <a:lstStyle>
                      <a:lvl1pPr marL="228600" lvl="0" indent="-228600" algn="l" defTabSz="0" eaLnBrk="0" fontAlgn="ctr" latinLnBrk="1" hangingPunct="0">
                        <a:lnSpc>
                          <a:spcPct val="90000"/>
                        </a:lnSpc>
                        <a:spcBef>
                          <a:spcPts val="1000"/>
                        </a:spcBef>
                        <a:spcAft>
                          <a:spcPct val="0"/>
                        </a:spcAft>
                        <a:buFont typeface="Arial" panose="020B0604020202020204" pitchFamily="34" charset="0"/>
                        <a:buChar char="•"/>
                        <a:defRPr sz="2800" b="1" i="0" u="none" kern="1200">
                          <a:latin typeface="Calibri" panose="020F0502020204030204" charset="0"/>
                        </a:defRPr>
                      </a:lvl1pPr>
                      <a:lvl2pPr lvl="1" indent="457200">
                        <a:defRPr sz="2400" kern="1200" baseline="0">
                          <a:sym typeface="Arial" panose="020B0604020202020204" pitchFamily="34" charset="0"/>
                        </a:defRPr>
                      </a:lvl2pPr>
                      <a:lvl3pPr lvl="2" indent="914400">
                        <a:defRPr sz="2000" i="0" kern="1200">
                          <a:solidFill>
                            <a:schemeClr val="tx2"/>
                          </a:solidFill>
                        </a:defRPr>
                      </a:lvl3pPr>
                      <a:lvl4pPr lvl="3" indent="1371600">
                        <a:defRPr sz="1800" i="0" kern="1200"/>
                      </a:lvl4pPr>
                      <a:lvl5pPr lvl="4" indent="1828800">
                        <a:defRPr sz="1800" kern="1200"/>
                      </a:lvl5pPr>
                    </a:lstStyle>
                    <a:p>
                      <a:pPr marL="0" lvl="0" indent="0" algn="ctr" eaLnBrk="0" fontAlgn="base" latinLnBrk="0" hangingPunct="0">
                        <a:lnSpc>
                          <a:spcPct val="90000"/>
                        </a:lnSpc>
                        <a:spcBef>
                          <a:spcPts val="1000"/>
                        </a:spcBef>
                        <a:buClrTx/>
                        <a:buNone/>
                      </a:pPr>
                      <a:r>
                        <a:rPr lang="en-US" altLang="x-none" sz="1200" b="0" dirty="0">
                          <a:solidFill>
                            <a:srgbClr val="5F5F5F"/>
                          </a:solidFill>
                          <a:latin typeface="微软雅黑" panose="020B0503020204020204" charset="-122"/>
                          <a:ea typeface="微软雅黑" panose="020B0503020204020204" charset="-122"/>
                          <a:sym typeface="Calibri" panose="020F0502020204030204" charset="0"/>
                        </a:rPr>
                        <a:t> </a:t>
                      </a:r>
                      <a:r>
                        <a:rPr lang="zh-CN" altLang="en-US" sz="1350" b="0">
                          <a:latin typeface="微软雅黑" panose="020B0503020204020204" charset="-122"/>
                          <a:ea typeface="微软雅黑" panose="020B0503020204020204" charset="-122"/>
                          <a:sym typeface="Calibri" panose="020F0502020204030204" charset="0"/>
                        </a:rPr>
                        <a:t>门急诊</a:t>
                      </a:r>
                      <a:endParaRPr lang="en-US" altLang="x-none" sz="1350" b="0" dirty="0">
                        <a:solidFill>
                          <a:srgbClr val="5F5F5F"/>
                        </a:solidFill>
                        <a:latin typeface="微软雅黑" panose="020B0503020204020204" charset="-122"/>
                        <a:ea typeface="微软雅黑" panose="020B0503020204020204" charset="-122"/>
                        <a:sym typeface="Calibri" panose="020F0502020204030204" charset="0"/>
                      </a:endParaRPr>
                    </a:p>
                    <a:p>
                      <a:pPr marL="0" lvl="0" indent="0" algn="ctr" eaLnBrk="0" fontAlgn="base" latinLnBrk="0" hangingPunct="0">
                        <a:lnSpc>
                          <a:spcPct val="90000"/>
                        </a:lnSpc>
                        <a:spcBef>
                          <a:spcPts val="1000"/>
                        </a:spcBef>
                        <a:buClrTx/>
                        <a:buNone/>
                      </a:pPr>
                      <a:endParaRPr lang="en-US" altLang="x-none" sz="1350" dirty="0">
                        <a:sym typeface="Calibri" panose="020F0502020204030204" charset="0"/>
                      </a:endParaRPr>
                    </a:p>
                  </a:txBody>
                  <a:tcPr marL="68580" marR="68580" marT="34290" marB="34290"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228600" lvl="0" indent="-228600" algn="l" defTabSz="0" eaLnBrk="0" fontAlgn="ctr" latinLnBrk="1" hangingPunct="0">
                        <a:lnSpc>
                          <a:spcPct val="90000"/>
                        </a:lnSpc>
                        <a:spcBef>
                          <a:spcPts val="1000"/>
                        </a:spcBef>
                        <a:spcAft>
                          <a:spcPct val="0"/>
                        </a:spcAft>
                        <a:buFont typeface="Arial" panose="020B0604020202020204" pitchFamily="34" charset="0"/>
                        <a:buChar char="•"/>
                        <a:defRPr sz="2800" b="1" i="0" u="none" kern="1200">
                          <a:latin typeface="Calibri" panose="020F0502020204030204" charset="0"/>
                        </a:defRPr>
                      </a:lvl1pPr>
                      <a:lvl2pPr lvl="1" indent="457200">
                        <a:defRPr sz="2400" kern="1200" baseline="0">
                          <a:sym typeface="Arial" panose="020B0604020202020204" pitchFamily="34" charset="0"/>
                        </a:defRPr>
                      </a:lvl2pPr>
                      <a:lvl3pPr lvl="2" indent="914400">
                        <a:defRPr sz="2000" i="0" kern="1200">
                          <a:solidFill>
                            <a:schemeClr val="tx2"/>
                          </a:solidFill>
                        </a:defRPr>
                      </a:lvl3pPr>
                      <a:lvl4pPr lvl="3" indent="1371600">
                        <a:defRPr sz="1800" i="0" kern="1200"/>
                      </a:lvl4pPr>
                      <a:lvl5pPr lvl="4" indent="1828800">
                        <a:defRPr sz="1800" kern="1200"/>
                      </a:lvl5pPr>
                    </a:lstStyle>
                    <a:p>
                      <a:pPr marL="0" lvl="0" indent="0" eaLnBrk="0" fontAlgn="base" latinLnBrk="0" hangingPunct="0">
                        <a:lnSpc>
                          <a:spcPct val="90000"/>
                        </a:lnSpc>
                        <a:spcBef>
                          <a:spcPts val="1000"/>
                        </a:spcBef>
                        <a:buClrTx/>
                        <a:buNone/>
                      </a:pPr>
                      <a:r>
                        <a:rPr lang="en-US" altLang="zh-CN" sz="1350" b="0">
                          <a:latin typeface="微软雅黑" panose="020B0503020204020204" charset="-122"/>
                          <a:ea typeface="微软雅黑" panose="020B0503020204020204" charset="-122"/>
                          <a:sym typeface="Calibri" panose="020F0502020204030204" charset="0"/>
                        </a:rPr>
                        <a:t>1</a:t>
                      </a:r>
                      <a:r>
                        <a:rPr lang="zh-CN" altLang="en-US" sz="1350" b="0">
                          <a:latin typeface="微软雅黑" panose="020B0503020204020204" charset="-122"/>
                          <a:ea typeface="微软雅黑" panose="020B0503020204020204" charset="-122"/>
                          <a:sym typeface="Calibri" panose="020F0502020204030204" charset="0"/>
                        </a:rPr>
                        <a:t>）</a:t>
                      </a:r>
                      <a:r>
                        <a:rPr lang="zh-CN" altLang="en-US" sz="1350" b="0">
                          <a:solidFill>
                            <a:srgbClr val="3232FE"/>
                          </a:solidFill>
                          <a:latin typeface="微软雅黑" panose="020B0503020204020204" charset="-122"/>
                          <a:ea typeface="微软雅黑" panose="020B0503020204020204" charset="-122"/>
                          <a:sym typeface="Arial" panose="020B0604020202020204" pitchFamily="34" charset="0"/>
                        </a:rPr>
                        <a:t>门急诊发票原件</a:t>
                      </a:r>
                      <a:endParaRPr lang="zh-CN" altLang="en-US" sz="1350" b="0">
                        <a:latin typeface="微软雅黑" panose="020B0503020204020204" charset="-122"/>
                        <a:ea typeface="微软雅黑" panose="020B0503020204020204" charset="-122"/>
                        <a:sym typeface="Calibri" panose="020F0502020204030204" charset="0"/>
                      </a:endParaRPr>
                    </a:p>
                    <a:p>
                      <a:pPr marL="0" lvl="0" indent="0" eaLnBrk="0" fontAlgn="base" latinLnBrk="0" hangingPunct="0">
                        <a:lnSpc>
                          <a:spcPct val="90000"/>
                        </a:lnSpc>
                        <a:spcBef>
                          <a:spcPts val="1000"/>
                        </a:spcBef>
                        <a:buClrTx/>
                        <a:buNone/>
                      </a:pPr>
                      <a:r>
                        <a:rPr lang="en-US" altLang="zh-CN" sz="1350" b="0">
                          <a:latin typeface="微软雅黑" panose="020B0503020204020204" charset="-122"/>
                          <a:ea typeface="微软雅黑" panose="020B0503020204020204" charset="-122"/>
                          <a:sym typeface="Calibri" panose="020F0502020204030204" charset="0"/>
                        </a:rPr>
                        <a:t>2</a:t>
                      </a:r>
                      <a:r>
                        <a:rPr lang="zh-CN" altLang="en-US" sz="1350" b="0">
                          <a:latin typeface="微软雅黑" panose="020B0503020204020204" charset="-122"/>
                          <a:ea typeface="微软雅黑" panose="020B0503020204020204" charset="-122"/>
                          <a:sym typeface="Calibri" panose="020F0502020204030204" charset="0"/>
                        </a:rPr>
                        <a:t>）发票对应的门急诊病历</a:t>
                      </a:r>
                      <a:endParaRPr lang="zh-CN" altLang="en-US" sz="1350" b="0">
                        <a:latin typeface="微软雅黑" panose="020B0503020204020204" charset="-122"/>
                        <a:ea typeface="微软雅黑" panose="020B0503020204020204" charset="-122"/>
                        <a:sym typeface="Calibri" panose="020F0502020204030204" charset="0"/>
                      </a:endParaRPr>
                    </a:p>
                    <a:p>
                      <a:pPr marL="0" lvl="0" indent="0" eaLnBrk="0" fontAlgn="base" latinLnBrk="0" hangingPunct="0">
                        <a:lnSpc>
                          <a:spcPct val="90000"/>
                        </a:lnSpc>
                        <a:spcBef>
                          <a:spcPts val="1000"/>
                        </a:spcBef>
                        <a:buClrTx/>
                        <a:buNone/>
                      </a:pPr>
                      <a:r>
                        <a:rPr lang="en-US" altLang="zh-CN" sz="1350" b="0">
                          <a:latin typeface="微软雅黑" panose="020B0503020204020204" charset="-122"/>
                          <a:ea typeface="微软雅黑" panose="020B0503020204020204" charset="-122"/>
                          <a:sym typeface="Calibri" panose="020F0502020204030204" charset="0"/>
                        </a:rPr>
                        <a:t>3</a:t>
                      </a:r>
                      <a:r>
                        <a:rPr lang="zh-CN" altLang="en-US" sz="1350" b="0">
                          <a:latin typeface="微软雅黑" panose="020B0503020204020204" charset="-122"/>
                          <a:ea typeface="微软雅黑" panose="020B0503020204020204" charset="-122"/>
                          <a:sym typeface="Calibri" panose="020F0502020204030204" charset="0"/>
                        </a:rPr>
                        <a:t>）被保险人身份证正反面</a:t>
                      </a:r>
                      <a:r>
                        <a:rPr lang="zh-CN" altLang="en-US" sz="1000" b="1">
                          <a:latin typeface="微软雅黑" panose="020B0503020204020204" charset="-122"/>
                          <a:ea typeface="微软雅黑" panose="020B0503020204020204" charset="-122"/>
                          <a:sym typeface="Calibri" panose="020F0502020204030204" charset="0"/>
                        </a:rPr>
                        <a:t>（仅首次理赔需要上传）</a:t>
                      </a:r>
                      <a:r>
                        <a:rPr lang="zh-CN" altLang="en-US" sz="1350" b="0">
                          <a:solidFill>
                            <a:srgbClr val="3232FE"/>
                          </a:solidFill>
                          <a:latin typeface="微软雅黑" panose="020B0503020204020204" charset="-122"/>
                          <a:ea typeface="微软雅黑" panose="020B0503020204020204" charset="-122"/>
                          <a:sym typeface="Arial" panose="020B0604020202020204" pitchFamily="34" charset="0"/>
                        </a:rPr>
                        <a:t>；</a:t>
                      </a:r>
                      <a:endParaRPr lang="zh-CN" altLang="en-US" sz="1350">
                        <a:solidFill>
                          <a:srgbClr val="3232FE"/>
                        </a:solidFill>
                        <a:latin typeface="微软雅黑" panose="020B0503020204020204" charset="-122"/>
                        <a:ea typeface="微软雅黑" panose="020B0503020204020204" charset="-122"/>
                        <a:sym typeface="Arial" panose="020B0604020202020204" pitchFamily="34" charset="0"/>
                      </a:endParaRPr>
                    </a:p>
                  </a:txBody>
                  <a:tcPr marL="68580" marR="68580" marT="34290" marB="34290"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bl>
          </a:graphicData>
        </a:graphic>
      </p:graphicFrame>
      <p:sp>
        <p:nvSpPr>
          <p:cNvPr id="10259" name="矩形 11292"/>
          <p:cNvSpPr>
            <a:spLocks noGrp="1"/>
          </p:cNvSpPr>
          <p:nvPr/>
        </p:nvSpPr>
        <p:spPr>
          <a:xfrm>
            <a:off x="1540590" y="3505359"/>
            <a:ext cx="5961459" cy="852488"/>
          </a:xfrm>
          <a:prstGeom prst="rect">
            <a:avLst/>
          </a:prstGeom>
          <a:noFill/>
          <a:ln w="9525">
            <a:noFill/>
          </a:ln>
        </p:spPr>
        <p:txBody>
          <a:bodyPr wrap="square" anchor="ctr"/>
          <a:p>
            <a:pPr eaLnBrk="0" hangingPunct="0">
              <a:lnSpc>
                <a:spcPct val="90000"/>
              </a:lnSpc>
            </a:pPr>
            <a:r>
              <a:rPr lang="zh-CN" altLang="en-US" sz="1200" dirty="0">
                <a:solidFill>
                  <a:srgbClr val="FF0000"/>
                </a:solidFill>
                <a:latin typeface="微软雅黑" panose="020B0503020204020204" charset="-122"/>
                <a:ea typeface="微软雅黑" panose="020B0503020204020204" charset="-122"/>
                <a:sym typeface="Calibri Light" panose="020F0302020204030204" charset="0"/>
              </a:rPr>
              <a:t>注：</a:t>
            </a:r>
            <a:r>
              <a:rPr lang="zh-CN" altLang="en-US" sz="1000" b="1" dirty="0">
                <a:solidFill>
                  <a:schemeClr val="tx1"/>
                </a:solidFill>
                <a:latin typeface="微软雅黑" panose="020B0503020204020204" charset="-122"/>
                <a:ea typeface="微软雅黑" panose="020B0503020204020204" charset="-122"/>
                <a:sym typeface="Calibri Light" panose="020F0302020204030204" charset="0"/>
              </a:rPr>
              <a:t>1、住院需通过线下方式提交。</a:t>
            </a:r>
            <a:endParaRPr lang="zh-CN" altLang="en-US" sz="1200" dirty="0">
              <a:solidFill>
                <a:srgbClr val="FF0000"/>
              </a:solidFill>
              <a:latin typeface="微软雅黑" panose="020B0503020204020204" charset="-122"/>
              <a:ea typeface="微软雅黑" panose="020B0503020204020204" charset="-122"/>
              <a:sym typeface="Calibri Light" panose="020F0302020204030204" charset="0"/>
            </a:endParaRPr>
          </a:p>
          <a:p>
            <a:pPr eaLnBrk="0" hangingPunct="0">
              <a:lnSpc>
                <a:spcPct val="90000"/>
              </a:lnSpc>
            </a:pPr>
            <a:r>
              <a:rPr lang="en-US" altLang="zh-CN" sz="1200" dirty="0">
                <a:solidFill>
                  <a:srgbClr val="FF0000"/>
                </a:solidFill>
                <a:latin typeface="微软雅黑" panose="020B0503020204020204" charset="-122"/>
                <a:ea typeface="微软雅黑" panose="020B0503020204020204" charset="-122"/>
                <a:sym typeface="Calibri Light" panose="020F0302020204030204" charset="0"/>
              </a:rPr>
              <a:t>       </a:t>
            </a:r>
            <a:r>
              <a:rPr lang="zh-CN" altLang="en-US" sz="1000" dirty="0">
                <a:solidFill>
                  <a:srgbClr val="FF0000"/>
                </a:solidFill>
                <a:latin typeface="微软雅黑" panose="020B0503020204020204" charset="-122"/>
                <a:ea typeface="微软雅黑" panose="020B0503020204020204" charset="-122"/>
                <a:sym typeface="Calibri Light" panose="020F0302020204030204" charset="0"/>
              </a:rPr>
              <a:t>2、如果因急诊而未使用医保卡就诊的，可先将医疗发票先复印一份（之后理赔需用到）然后持医疗发票原件（医保中心会收掉）、医保卡以及病历本至区社保中心作费用结算，凭费用结算单原件以及原始发票复印件等材料再申请理赔</a:t>
            </a:r>
            <a:endParaRPr lang="zh-CN" altLang="en-US" sz="1000" dirty="0">
              <a:solidFill>
                <a:srgbClr val="FF0000"/>
              </a:solidFill>
              <a:latin typeface="微软雅黑" panose="020B0503020204020204" charset="-122"/>
              <a:ea typeface="微软雅黑" panose="020B0503020204020204" charset="-122"/>
              <a:sym typeface="Calibri Light" panose="020F0302020204030204" charset="0"/>
            </a:endParaRPr>
          </a:p>
        </p:txBody>
      </p:sp>
      <p:sp>
        <p:nvSpPr>
          <p:cNvPr id="10260" name="日期占位符 1"/>
          <p:cNvSpPr/>
          <p:nvPr>
            <p:ph type="dt" sz="half" idx="10"/>
          </p:nvPr>
        </p:nvSpPr>
        <p:spPr/>
        <p:txBody>
          <a:bodyPr wrap="square" anchor="ctr"/>
          <a:p>
            <a:pPr indent="0"/>
            <a:fld id="{BB962C8B-B14F-4D97-AF65-F5344CB8AC3E}" type="datetime1">
              <a:rPr lang="zh-CN" altLang="en-US" sz="1350" dirty="0">
                <a:solidFill>
                  <a:srgbClr val="898989"/>
                </a:solidFill>
              </a:rPr>
            </a:fld>
            <a:endParaRPr lang="zh-CN" altLang="en-US" sz="1350" dirty="0">
              <a:solidFill>
                <a:srgbClr val="898989"/>
              </a:solidFill>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图片 1" descr="图片 1"/>
          <p:cNvPicPr>
            <a:picLocks noChangeAspect="1"/>
          </p:cNvPicPr>
          <p:nvPr/>
        </p:nvPicPr>
        <p:blipFill>
          <a:blip r:embed="rId1" cstate="print"/>
          <a:srcRect l="22649" t="26447" b="37307"/>
          <a:stretch>
            <a:fillRect/>
          </a:stretch>
        </p:blipFill>
        <p:spPr>
          <a:xfrm>
            <a:off x="2070735" y="1737360"/>
            <a:ext cx="7058025" cy="1864360"/>
          </a:xfrm>
          <a:prstGeom prst="rect">
            <a:avLst/>
          </a:prstGeom>
          <a:ln w="12700">
            <a:miter lim="400000"/>
            <a:headEnd/>
            <a:tailEnd/>
          </a:ln>
        </p:spPr>
      </p:pic>
      <p:sp>
        <p:nvSpPr>
          <p:cNvPr id="185" name="公司介绍"/>
          <p:cNvSpPr txBox="1"/>
          <p:nvPr/>
        </p:nvSpPr>
        <p:spPr>
          <a:xfrm>
            <a:off x="2913083" y="2111572"/>
            <a:ext cx="2833370" cy="920750"/>
          </a:xfrm>
          <a:prstGeom prst="rect">
            <a:avLst/>
          </a:prstGeom>
          <a:ln w="12700">
            <a:miter lim="400000"/>
          </a:ln>
        </p:spPr>
        <p:txBody>
          <a:bodyPr wrap="none" lIns="45718" tIns="45718" rIns="45718" bIns="45718">
            <a:spAutoFit/>
          </a:bodyPr>
          <a:lstStyle>
            <a:lvl1pPr>
              <a:defRPr sz="3600">
                <a:solidFill>
                  <a:srgbClr val="FFFFFF"/>
                </a:solidFill>
                <a:latin typeface="方正兰亭黑_GBK" panose="02000000000000000000" charset="-122"/>
                <a:ea typeface="方正兰亭黑_GBK" panose="02000000000000000000" charset="-122"/>
                <a:cs typeface="方正兰亭黑_GBK" panose="02000000000000000000" charset="-122"/>
                <a:sym typeface="方正兰亭黑_GBK" panose="02000000000000000000" charset="-122"/>
              </a:defRPr>
            </a:lvl1pPr>
          </a:lstStyle>
          <a:p>
            <a:pPr algn="l"/>
            <a:r>
              <a:rPr lang="zh-CN" altLang="en-US" sz="5400" b="1" dirty="0" smtClean="0">
                <a:latin typeface="微软雅黑" panose="020B0503020204020204" charset="-122"/>
                <a:ea typeface="微软雅黑" panose="020B0503020204020204" charset="-122"/>
              </a:rPr>
              <a:t>服务保障</a:t>
            </a:r>
            <a:endParaRPr lang="zh-CN" altLang="en-US" sz="5400" b="1" dirty="0" smtClean="0">
              <a:latin typeface="微软雅黑" panose="020B0503020204020204" charset="-122"/>
              <a:ea typeface="微软雅黑" panose="020B0503020204020204" charset="-122"/>
            </a:endParaRPr>
          </a:p>
        </p:txBody>
      </p:sp>
      <p:sp>
        <p:nvSpPr>
          <p:cNvPr id="186" name="TextBox 15"/>
          <p:cNvSpPr txBox="1"/>
          <p:nvPr/>
        </p:nvSpPr>
        <p:spPr>
          <a:xfrm>
            <a:off x="237145" y="1745988"/>
            <a:ext cx="1724312" cy="1630045"/>
          </a:xfrm>
          <a:prstGeom prst="rect">
            <a:avLst/>
          </a:prstGeom>
          <a:ln w="12700">
            <a:miter lim="400000"/>
          </a:ln>
        </p:spPr>
        <p:txBody>
          <a:bodyPr lIns="45719" rIns="45719">
            <a:spAutoFit/>
          </a:bodyPr>
          <a:lstStyle>
            <a:lvl1pPr algn="ctr">
              <a:defRPr sz="10000">
                <a:solidFill>
                  <a:srgbClr val="0071BC"/>
                </a:solidFill>
                <a:latin typeface="思源黑体 CN" panose="020B0400000000000000" charset="-122"/>
                <a:ea typeface="思源黑体 CN" panose="020B0400000000000000" charset="-122"/>
                <a:cs typeface="思源黑体 CN" panose="020B0400000000000000" charset="-122"/>
                <a:sym typeface="思源黑体 CN" panose="020B0400000000000000" charset="-122"/>
              </a:defRPr>
            </a:lvl1pPr>
          </a:lstStyle>
          <a:p>
            <a:r>
              <a:rPr dirty="0" smtClean="0">
                <a:latin typeface="+mj-lt"/>
              </a:rPr>
              <a:t>0</a:t>
            </a:r>
            <a:r>
              <a:rPr lang="en-US" altLang="zh-CN" dirty="0" smtClean="0">
                <a:latin typeface="+mj-lt"/>
              </a:rPr>
              <a:t>4</a:t>
            </a:r>
            <a:endParaRPr lang="en-US" dirty="0">
              <a:latin typeface="+mj-lt"/>
            </a:endParaRP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2"/>
          <p:cNvSpPr txBox="1"/>
          <p:nvPr/>
        </p:nvSpPr>
        <p:spPr>
          <a:xfrm>
            <a:off x="427434" y="346789"/>
            <a:ext cx="3152061" cy="460375"/>
          </a:xfrm>
          <a:prstGeom prst="rect">
            <a:avLst/>
          </a:prstGeom>
          <a:noFill/>
        </p:spPr>
        <p:txBody>
          <a:bodyPr wrap="square" rtlCol="0">
            <a:spAutoFit/>
          </a:bodyPr>
          <a:lstStyle/>
          <a:p>
            <a:r>
              <a:rPr lang="zh-CN" altLang="en-US" sz="2400" b="1" dirty="0">
                <a:solidFill>
                  <a:srgbClr val="0068B7"/>
                </a:solidFill>
                <a:latin typeface="微软雅黑" panose="020B0503020204020204" charset="-122"/>
                <a:ea typeface="微软雅黑" panose="020B0503020204020204" charset="-122"/>
              </a:rPr>
              <a:t>稳定专业的项目团队</a:t>
            </a:r>
            <a:endParaRPr lang="zh-CN" altLang="en-US" sz="2400" b="1" dirty="0">
              <a:solidFill>
                <a:srgbClr val="0068B7"/>
              </a:solidFill>
              <a:latin typeface="微软雅黑" panose="020B0503020204020204" charset="-122"/>
              <a:ea typeface="微软雅黑" panose="020B0503020204020204" charset="-122"/>
            </a:endParaRPr>
          </a:p>
        </p:txBody>
      </p:sp>
      <p:sp>
        <p:nvSpPr>
          <p:cNvPr id="2" name="矩形 1"/>
          <p:cNvSpPr/>
          <p:nvPr/>
        </p:nvSpPr>
        <p:spPr>
          <a:xfrm>
            <a:off x="672465" y="3741658"/>
            <a:ext cx="2185749" cy="1278017"/>
          </a:xfrm>
          <a:prstGeom prst="rect">
            <a:avLst/>
          </a:prstGeom>
        </p:spPr>
        <p:txBody>
          <a:bodyPr wrap="square">
            <a:normAutofit lnSpcReduction="20000"/>
            <a:scene3d>
              <a:camera prst="orthographicFront"/>
              <a:lightRig rig="threePt" dir="t"/>
            </a:scene3d>
          </a:bodyPr>
          <a:lstStyle/>
          <a:p>
            <a:pPr algn="ctr">
              <a:lnSpc>
                <a:spcPct val="120000"/>
              </a:lnSpc>
            </a:pPr>
            <a:r>
              <a:rPr lang="zh-CN" altLang="en-US"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200</a:t>
            </a:r>
            <a:r>
              <a:rPr lang="en-US" alt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2</a:t>
            </a:r>
            <a:r>
              <a:rPr lang="zh-CN" altLang="en-US"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年入司</a:t>
            </a:r>
            <a:r>
              <a:rPr lang="en-US" alt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a:t>
            </a:r>
            <a:r>
              <a:rPr lang="zh-CN" altLang="en-US"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至今</a:t>
            </a:r>
            <a:endParaRPr lang="zh-CN" altLang="en-US"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algn="ctr">
              <a:lnSpc>
                <a:spcPct val="120000"/>
              </a:lnSpc>
            </a:pPr>
            <a:r>
              <a:rPr lang="zh-CN" altLang="en-US"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 负责项目：</a:t>
            </a:r>
            <a:endParaRPr lang="zh-CN" altLang="en-US"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algn="ctr">
              <a:lnSpc>
                <a:spcPct val="120000"/>
              </a:lnSpc>
            </a:pPr>
            <a:r>
              <a:rPr 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教职工补充医疗项目</a:t>
            </a:r>
            <a:endParaRPr 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algn="ctr">
              <a:lnSpc>
                <a:spcPct val="120000"/>
              </a:lnSpc>
            </a:pPr>
            <a:r>
              <a:rPr 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残疾人意外保险项目</a:t>
            </a:r>
            <a:endParaRPr 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algn="ctr">
              <a:lnSpc>
                <a:spcPct val="120000"/>
              </a:lnSpc>
            </a:pPr>
            <a:r>
              <a:rPr lang="en-US" alt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a:t>
            </a:r>
            <a:r>
              <a:rPr lang="zh-CN" altLang="en-US"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银发无忧</a:t>
            </a:r>
            <a:r>
              <a:rPr lang="en-US" alt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a:t>
            </a:r>
            <a:r>
              <a:rPr lang="zh-CN" altLang="en-US"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老年人保险项目</a:t>
            </a:r>
            <a:endParaRPr lang="zh-CN" altLang="en-US"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algn="ctr">
              <a:lnSpc>
                <a:spcPct val="120000"/>
              </a:lnSpc>
            </a:pPr>
            <a:r>
              <a:rPr lang="en-US" altLang="zh-CN" sz="1200" b="1">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mn-ea"/>
              </a:rPr>
              <a:t>...............</a:t>
            </a:r>
            <a:endParaRPr lang="zh-CN" altLang="en-US"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algn="ctr">
              <a:lnSpc>
                <a:spcPct val="120000"/>
              </a:lnSpc>
            </a:pPr>
            <a:endParaRPr 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algn="ctr">
              <a:lnSpc>
                <a:spcPct val="120000"/>
              </a:lnSpc>
            </a:pPr>
            <a:endParaRPr 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
        <p:nvSpPr>
          <p:cNvPr id="14" name="矩形 13"/>
          <p:cNvSpPr/>
          <p:nvPr/>
        </p:nvSpPr>
        <p:spPr>
          <a:xfrm>
            <a:off x="3507819" y="3214926"/>
            <a:ext cx="1916906" cy="445056"/>
          </a:xfrm>
          <a:prstGeom prst="rect">
            <a:avLst/>
          </a:prstGeom>
          <a:solidFill>
            <a:srgbClr val="0068B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rmAutofit/>
          </a:bodyPr>
          <a:lstStyle/>
          <a:p>
            <a:pPr lvl="0" algn="ctr"/>
            <a:r>
              <a:rPr lang="zh-CN" altLang="en-US" sz="1200" b="1">
                <a:latin typeface="微软雅黑" panose="020B0503020204020204" charset="-122"/>
                <a:ea typeface="微软雅黑" panose="020B0503020204020204" charset="-122"/>
                <a:sym typeface="+mn-ea"/>
              </a:rPr>
              <a:t>项目总协调</a:t>
            </a:r>
            <a:endParaRPr lang="zh-CN" altLang="en-US" sz="1200" b="1">
              <a:latin typeface="微软雅黑" panose="020B0503020204020204" charset="-122"/>
              <a:ea typeface="微软雅黑" panose="020B0503020204020204" charset="-122"/>
              <a:sym typeface="+mn-ea"/>
            </a:endParaRPr>
          </a:p>
        </p:txBody>
      </p:sp>
      <p:sp>
        <p:nvSpPr>
          <p:cNvPr id="20" name="矩形 19"/>
          <p:cNvSpPr/>
          <p:nvPr/>
        </p:nvSpPr>
        <p:spPr>
          <a:xfrm>
            <a:off x="3323749" y="3741658"/>
            <a:ext cx="2361486" cy="1163479"/>
          </a:xfrm>
          <a:prstGeom prst="rect">
            <a:avLst/>
          </a:prstGeom>
        </p:spPr>
        <p:txBody>
          <a:bodyPr wrap="square"/>
          <a:lstStyle/>
          <a:p>
            <a:pPr algn="ctr">
              <a:lnSpc>
                <a:spcPct val="100000"/>
              </a:lnSpc>
              <a:buNone/>
            </a:pPr>
            <a:r>
              <a:rPr lang="en-US" alt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2008年入司-至今</a:t>
            </a:r>
            <a:endParaRPr lang="en-US" alt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algn="ctr">
              <a:lnSpc>
                <a:spcPct val="100000"/>
              </a:lnSpc>
              <a:buNone/>
            </a:pPr>
            <a:r>
              <a:rPr lang="en-US" alt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负责项目：</a:t>
            </a:r>
            <a:endParaRPr lang="en-US" alt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algn="ctr">
              <a:lnSpc>
                <a:spcPct val="100000"/>
              </a:lnSpc>
              <a:buNone/>
            </a:pPr>
            <a:r>
              <a:rPr lang="en-US" alt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上海</a:t>
            </a:r>
            <a:r>
              <a:rPr lang="zh-CN" altLang="en-US"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交通</a:t>
            </a:r>
            <a:r>
              <a:rPr lang="en-US" alt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大学</a:t>
            </a:r>
            <a:endParaRPr lang="en-US" alt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algn="ctr">
              <a:lnSpc>
                <a:spcPct val="100000"/>
              </a:lnSpc>
              <a:buNone/>
            </a:pPr>
            <a:r>
              <a:rPr lang="en-US" alt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上海</a:t>
            </a:r>
            <a:r>
              <a:rPr lang="zh-CN" altLang="en-US"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师范</a:t>
            </a:r>
            <a:r>
              <a:rPr lang="en-US" alt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大学</a:t>
            </a:r>
            <a:endParaRPr lang="en-US" alt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algn="ctr">
              <a:lnSpc>
                <a:spcPct val="100000"/>
              </a:lnSpc>
              <a:buNone/>
            </a:pPr>
            <a:r>
              <a:rPr lang="zh-CN" altLang="en-US"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久事集团</a:t>
            </a:r>
            <a:endParaRPr lang="en-US" alt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algn="ctr">
              <a:lnSpc>
                <a:spcPct val="100000"/>
              </a:lnSpc>
              <a:buNone/>
            </a:pPr>
            <a:r>
              <a:rPr lang="en-US" altLang="zh-CN" sz="1200" b="1">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mn-ea"/>
              </a:rPr>
              <a:t>...............</a:t>
            </a:r>
            <a:endParaRPr lang="en-US" altLang="zh-CN" sz="1200" b="1">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mn-ea"/>
            </a:endParaRPr>
          </a:p>
          <a:p>
            <a:pPr algn="ctr">
              <a:lnSpc>
                <a:spcPct val="100000"/>
              </a:lnSpc>
              <a:buNone/>
            </a:pPr>
            <a:endParaRPr lang="en-US" alt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algn="ctr">
              <a:lnSpc>
                <a:spcPct val="100000"/>
              </a:lnSpc>
              <a:buNone/>
            </a:pPr>
            <a:endParaRPr lang="en-US" alt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grpSp>
        <p:nvGrpSpPr>
          <p:cNvPr id="6" name="组合 5"/>
          <p:cNvGrpSpPr/>
          <p:nvPr/>
        </p:nvGrpSpPr>
        <p:grpSpPr>
          <a:xfrm>
            <a:off x="5790878" y="3214856"/>
            <a:ext cx="3006329" cy="1804587"/>
            <a:chOff x="6660245" y="3812845"/>
            <a:chExt cx="3657012" cy="2195674"/>
          </a:xfrm>
        </p:grpSpPr>
        <p:sp>
          <p:nvSpPr>
            <p:cNvPr id="7" name="矩形 6"/>
            <p:cNvSpPr/>
            <p:nvPr/>
          </p:nvSpPr>
          <p:spPr>
            <a:xfrm>
              <a:off x="7186856" y="3812845"/>
              <a:ext cx="2331883" cy="540034"/>
            </a:xfrm>
            <a:prstGeom prst="rect">
              <a:avLst/>
            </a:prstGeom>
            <a:solidFill>
              <a:srgbClr val="0068B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zh-CN" altLang="en-US" sz="1200" b="1">
                  <a:latin typeface="微软雅黑" panose="020B0503020204020204" charset="-122"/>
                  <a:ea typeface="微软雅黑" panose="020B0503020204020204" charset="-122"/>
                </a:rPr>
                <a:t>项目服务</a:t>
              </a:r>
              <a:endParaRPr lang="zh-CN" altLang="en-US" sz="1200" b="1">
                <a:latin typeface="微软雅黑" panose="020B0503020204020204" charset="-122"/>
                <a:ea typeface="微软雅黑" panose="020B0503020204020204" charset="-122"/>
              </a:endParaRPr>
            </a:p>
          </p:txBody>
        </p:sp>
        <p:sp>
          <p:nvSpPr>
            <p:cNvPr id="11" name="文本框 21"/>
            <p:cNvSpPr txBox="1"/>
            <p:nvPr/>
          </p:nvSpPr>
          <p:spPr>
            <a:xfrm>
              <a:off x="7854783" y="5630263"/>
              <a:ext cx="398376" cy="378256"/>
            </a:xfrm>
            <a:prstGeom prst="rect">
              <a:avLst/>
            </a:prstGeom>
          </p:spPr>
          <p:txBody>
            <a:bodyPr wrap="none" anchor="ctr">
              <a:normAutofit lnSpcReduction="20000"/>
            </a:bodyPr>
            <a:lstStyle/>
            <a:p>
              <a:pPr algn="ctr"/>
              <a:r>
                <a:rPr lang="en-US" sz="1400" dirty="0">
                  <a:solidFill>
                    <a:schemeClr val="bg1"/>
                  </a:solidFill>
                  <a:latin typeface="微软雅黑" panose="020B0503020204020204" charset="-122"/>
                  <a:ea typeface="微软雅黑" panose="020B0503020204020204" charset="-122"/>
                </a:rPr>
                <a:t>3</a:t>
              </a:r>
              <a:endParaRPr lang="en-US" sz="1400" dirty="0">
                <a:solidFill>
                  <a:schemeClr val="bg1"/>
                </a:solidFill>
                <a:latin typeface="微软雅黑" panose="020B0503020204020204" charset="-122"/>
                <a:ea typeface="微软雅黑" panose="020B0503020204020204" charset="-122"/>
              </a:endParaRPr>
            </a:p>
          </p:txBody>
        </p:sp>
        <p:sp>
          <p:nvSpPr>
            <p:cNvPr id="13" name="矩形 12"/>
            <p:cNvSpPr/>
            <p:nvPr/>
          </p:nvSpPr>
          <p:spPr>
            <a:xfrm>
              <a:off x="6660245" y="4453730"/>
              <a:ext cx="3657012" cy="1415626"/>
            </a:xfrm>
            <a:prstGeom prst="rect">
              <a:avLst/>
            </a:prstGeom>
          </p:spPr>
          <p:txBody>
            <a:bodyPr wrap="square">
              <a:noAutofit/>
              <a:scene3d>
                <a:camera prst="orthographicFront"/>
                <a:lightRig rig="threePt" dir="t"/>
              </a:scene3d>
            </a:bodyPr>
            <a:lstStyle/>
            <a:p>
              <a:pPr algn="ctr">
                <a:lnSpc>
                  <a:spcPct val="100000"/>
                </a:lnSpc>
              </a:pPr>
              <a:r>
                <a:rPr lang="en-US" alt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2010</a:t>
              </a:r>
              <a:r>
                <a:rPr lang="zh-CN" altLang="en-US"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年入司</a:t>
              </a:r>
              <a:r>
                <a:rPr lang="en-US" altLang="zh-CN"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a:t>
              </a:r>
              <a:r>
                <a:rPr lang="zh-CN" altLang="en-US"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至今</a:t>
              </a:r>
              <a:endParaRPr lang="zh-CN" altLang="en-US"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algn="ctr">
                <a:lnSpc>
                  <a:spcPct val="100000"/>
                </a:lnSpc>
              </a:pPr>
              <a:r>
                <a:rPr lang="zh-CN" altLang="en-US"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负责项目：</a:t>
              </a:r>
              <a:endParaRPr lang="zh-CN" altLang="en-US" sz="1200" b="1" dirty="0">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algn="ctr">
                <a:lnSpc>
                  <a:spcPct val="100000"/>
                </a:lnSpc>
              </a:pPr>
              <a:r>
                <a:rPr lang="zh-CN" altLang="en-US" sz="1200" b="1">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mn-ea"/>
                </a:rPr>
                <a:t>东华大学</a:t>
              </a:r>
              <a:endParaRPr lang="zh-CN" altLang="en-US" sz="1200" b="1">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mn-ea"/>
              </a:endParaRPr>
            </a:p>
            <a:p>
              <a:pPr algn="ctr">
                <a:lnSpc>
                  <a:spcPct val="100000"/>
                </a:lnSpc>
              </a:pPr>
              <a:r>
                <a:rPr lang="zh-CN" altLang="en-US" sz="1200" b="1">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mn-ea"/>
                </a:rPr>
                <a:t>上海外国语大学</a:t>
              </a:r>
              <a:endParaRPr lang="zh-CN" altLang="en-US" sz="1200" b="1">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mn-ea"/>
              </a:endParaRPr>
            </a:p>
            <a:p>
              <a:pPr algn="ctr">
                <a:lnSpc>
                  <a:spcPct val="100000"/>
                </a:lnSpc>
              </a:pPr>
              <a:r>
                <a:rPr lang="zh-CN" altLang="en-US" sz="1200" b="1">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mn-ea"/>
                </a:rPr>
                <a:t>上海对外经贸大学</a:t>
              </a:r>
              <a:endParaRPr lang="zh-CN" altLang="en-US" sz="1200" b="1">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mn-ea"/>
              </a:endParaRPr>
            </a:p>
            <a:p>
              <a:pPr algn="ctr">
                <a:lnSpc>
                  <a:spcPct val="100000"/>
                </a:lnSpc>
              </a:pPr>
              <a:r>
                <a:rPr lang="zh-CN" altLang="en-US" sz="1200" b="1">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mn-ea"/>
                </a:rPr>
                <a:t>华东政法大学</a:t>
              </a:r>
              <a:endParaRPr lang="zh-CN" altLang="en-US" sz="1200" b="1">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mn-ea"/>
              </a:endParaRPr>
            </a:p>
            <a:p>
              <a:pPr algn="ctr">
                <a:lnSpc>
                  <a:spcPct val="100000"/>
                </a:lnSpc>
              </a:pPr>
              <a:r>
                <a:rPr lang="en-US" altLang="zh-CN" sz="1200" b="1">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mn-ea"/>
                </a:rPr>
                <a:t>...............</a:t>
              </a:r>
              <a:endParaRPr lang="en-US" altLang="zh-CN" sz="1200" b="1">
                <a:solidFill>
                  <a:srgbClr val="0068B7"/>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mn-ea"/>
              </a:endParaRPr>
            </a:p>
          </p:txBody>
        </p:sp>
      </p:grpSp>
      <p:sp>
        <p:nvSpPr>
          <p:cNvPr id="22" name="矩形 21"/>
          <p:cNvSpPr/>
          <p:nvPr/>
        </p:nvSpPr>
        <p:spPr>
          <a:xfrm>
            <a:off x="7497842" y="3741658"/>
            <a:ext cx="1916906" cy="581978"/>
          </a:xfrm>
          <a:prstGeom prst="rect">
            <a:avLst/>
          </a:prstGeom>
        </p:spPr>
        <p:txBody>
          <a:bodyPr wrap="square">
            <a:normAutofit/>
          </a:bodyPr>
          <a:lstStyle/>
          <a:p>
            <a:pPr algn="ctr">
              <a:lnSpc>
                <a:spcPct val="120000"/>
              </a:lnSpc>
            </a:pPr>
            <a:endParaRPr lang="zh-CN" altLang="en-US" sz="1200" b="1" dirty="0">
              <a:solidFill>
                <a:srgbClr val="3498DB"/>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
        <p:nvSpPr>
          <p:cNvPr id="4" name="矩形 3"/>
          <p:cNvSpPr/>
          <p:nvPr/>
        </p:nvSpPr>
        <p:spPr>
          <a:xfrm>
            <a:off x="764530" y="3216047"/>
            <a:ext cx="1916976" cy="443845"/>
          </a:xfrm>
          <a:prstGeom prst="rect">
            <a:avLst/>
          </a:prstGeom>
          <a:solidFill>
            <a:srgbClr val="0068B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zh-CN" altLang="en-US" sz="1200" b="1">
                <a:latin typeface="微软雅黑" panose="020B0503020204020204" charset="-122"/>
                <a:ea typeface="微软雅黑" panose="020B0503020204020204" charset="-122"/>
              </a:rPr>
              <a:t>项目总负责</a:t>
            </a:r>
            <a:endParaRPr lang="en-US" altLang="zh-CN" sz="1200" b="1">
              <a:latin typeface="微软雅黑" panose="020B0503020204020204" charset="-122"/>
              <a:ea typeface="微软雅黑" panose="020B0503020204020204" charset="-122"/>
            </a:endParaRPr>
          </a:p>
        </p:txBody>
      </p:sp>
      <p:grpSp>
        <p:nvGrpSpPr>
          <p:cNvPr id="37" name="Group 2145"/>
          <p:cNvGrpSpPr/>
          <p:nvPr/>
        </p:nvGrpSpPr>
        <p:grpSpPr>
          <a:xfrm flipH="1">
            <a:off x="235719" y="410434"/>
            <a:ext cx="65985" cy="396285"/>
            <a:chOff x="-1" y="0"/>
            <a:chExt cx="93146" cy="466123"/>
          </a:xfrm>
        </p:grpSpPr>
        <p:sp>
          <p:nvSpPr>
            <p:cNvPr id="38" name="Shape 2140"/>
            <p:cNvSpPr/>
            <p:nvPr/>
          </p:nvSpPr>
          <p:spPr>
            <a:xfrm>
              <a:off x="-1" y="0"/>
              <a:ext cx="93144" cy="93144"/>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0070C0"/>
            </a:solidFill>
            <a:ln w="9525" cap="flat">
              <a:noFill/>
              <a:round/>
            </a:ln>
            <a:effectLst/>
          </p:spPr>
          <p:txBody>
            <a:bodyPr wrap="square" lIns="0" tIns="0" rIns="0" bIns="0" numCol="1" anchor="t">
              <a:noAutofit/>
            </a:bodyPr>
            <a:p>
              <a:pPr lvl="0">
                <a:buClrTx/>
              </a:pPr>
              <a:endParaRPr>
                <a:cs typeface="+mn-ea"/>
                <a:sym typeface="+mn-lt"/>
              </a:endParaRPr>
            </a:p>
          </p:txBody>
        </p:sp>
        <p:sp>
          <p:nvSpPr>
            <p:cNvPr id="39" name="Shape 2141"/>
            <p:cNvSpPr/>
            <p:nvPr/>
          </p:nvSpPr>
          <p:spPr>
            <a:xfrm>
              <a:off x="0" y="124326"/>
              <a:ext cx="93144" cy="93145"/>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00B0F0"/>
            </a:solidFill>
            <a:ln w="9525" cap="flat">
              <a:noFill/>
              <a:round/>
            </a:ln>
            <a:effectLst/>
          </p:spPr>
          <p:txBody>
            <a:bodyPr wrap="square" lIns="0" tIns="0" rIns="0" bIns="0" numCol="1" anchor="t">
              <a:noAutofit/>
            </a:bodyPr>
            <a:p>
              <a:pPr lvl="0">
                <a:buClrTx/>
              </a:pPr>
              <a:endParaRPr>
                <a:cs typeface="+mn-ea"/>
                <a:sym typeface="+mn-lt"/>
              </a:endParaRPr>
            </a:p>
          </p:txBody>
        </p:sp>
        <p:sp>
          <p:nvSpPr>
            <p:cNvPr id="44" name="Shape 2142"/>
            <p:cNvSpPr/>
            <p:nvPr/>
          </p:nvSpPr>
          <p:spPr>
            <a:xfrm>
              <a:off x="1" y="248652"/>
              <a:ext cx="93144" cy="93144"/>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66CCFF"/>
            </a:solidFill>
            <a:ln w="9525" cap="flat">
              <a:noFill/>
              <a:round/>
            </a:ln>
            <a:effectLst/>
          </p:spPr>
          <p:txBody>
            <a:bodyPr wrap="square" lIns="0" tIns="0" rIns="0" bIns="0" numCol="1" anchor="t">
              <a:noAutofit/>
            </a:bodyPr>
            <a:p>
              <a:pPr lvl="0">
                <a:buClrTx/>
              </a:pPr>
              <a:endParaRPr>
                <a:cs typeface="+mn-ea"/>
                <a:sym typeface="+mn-lt"/>
              </a:endParaRPr>
            </a:p>
          </p:txBody>
        </p:sp>
        <p:sp>
          <p:nvSpPr>
            <p:cNvPr id="45" name="Shape 2143"/>
            <p:cNvSpPr/>
            <p:nvPr/>
          </p:nvSpPr>
          <p:spPr>
            <a:xfrm>
              <a:off x="0" y="372978"/>
              <a:ext cx="93144" cy="93145"/>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CCECFF"/>
            </a:solidFill>
            <a:ln w="9525" cap="flat">
              <a:noFill/>
              <a:round/>
            </a:ln>
            <a:effectLst/>
          </p:spPr>
          <p:txBody>
            <a:bodyPr wrap="square" lIns="0" tIns="0" rIns="0" bIns="0" numCol="1" anchor="t">
              <a:noAutofit/>
            </a:bodyPr>
            <a:p>
              <a:pPr lvl="0">
                <a:buClrTx/>
              </a:pPr>
              <a:endParaRPr>
                <a:cs typeface="+mn-ea"/>
                <a:sym typeface="+mn-lt"/>
              </a:endParaRPr>
            </a:p>
          </p:txBody>
        </p:sp>
      </p:gr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t="9132"/>
          <a:stretch>
            <a:fillRect/>
          </a:stretch>
        </p:blipFill>
        <p:spPr>
          <a:xfrm>
            <a:off x="3579495" y="820420"/>
            <a:ext cx="1687195" cy="2299970"/>
          </a:xfrm>
          <a:prstGeom prst="rect">
            <a:avLst/>
          </a:prstGeom>
        </p:spPr>
      </p:pic>
      <p:pic>
        <p:nvPicPr>
          <p:cNvPr id="8" name="图片 7"/>
          <p:cNvPicPr>
            <a:picLocks noChangeAspect="1"/>
          </p:cNvPicPr>
          <p:nvPr/>
        </p:nvPicPr>
        <p:blipFill>
          <a:blip r:embed="rId2"/>
          <a:stretch>
            <a:fillRect/>
          </a:stretch>
        </p:blipFill>
        <p:spPr>
          <a:xfrm>
            <a:off x="871220" y="819785"/>
            <a:ext cx="1703070" cy="2300605"/>
          </a:xfrm>
          <a:prstGeom prst="rect">
            <a:avLst/>
          </a:prstGeom>
        </p:spPr>
      </p:pic>
      <p:pic>
        <p:nvPicPr>
          <p:cNvPr id="52" name="图片 51" descr="ncilogo"/>
          <p:cNvPicPr>
            <a:picLocks noChangeAspect="1"/>
          </p:cNvPicPr>
          <p:nvPr/>
        </p:nvPicPr>
        <p:blipFill>
          <a:blip r:embed="rId3"/>
          <a:stretch>
            <a:fillRect/>
          </a:stretch>
        </p:blipFill>
        <p:spPr>
          <a:xfrm>
            <a:off x="7614285" y="-38100"/>
            <a:ext cx="1529715" cy="730250"/>
          </a:xfrm>
          <a:prstGeom prst="rect">
            <a:avLst/>
          </a:prstGeom>
        </p:spPr>
      </p:pic>
      <p:pic>
        <p:nvPicPr>
          <p:cNvPr id="10" name="图片 9" descr="!cid_30623234@370C4B20_2E307F63000000001"/>
          <p:cNvPicPr>
            <a:picLocks noChangeAspect="1"/>
          </p:cNvPicPr>
          <p:nvPr/>
        </p:nvPicPr>
        <p:blipFill>
          <a:blip r:embed="rId4"/>
          <a:stretch>
            <a:fillRect/>
          </a:stretch>
        </p:blipFill>
        <p:spPr>
          <a:xfrm>
            <a:off x="6292215" y="772795"/>
            <a:ext cx="1779270" cy="2393950"/>
          </a:xfrm>
          <a:prstGeom prst="rect">
            <a:avLst/>
          </a:prstGeom>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图片 1" descr="图片 1"/>
          <p:cNvPicPr>
            <a:picLocks noChangeAspect="1"/>
          </p:cNvPicPr>
          <p:nvPr/>
        </p:nvPicPr>
        <p:blipFill>
          <a:blip r:embed="rId1" cstate="print"/>
          <a:srcRect l="9076" t="14481" r="66938" b="4778"/>
          <a:stretch>
            <a:fillRect/>
          </a:stretch>
        </p:blipFill>
        <p:spPr>
          <a:xfrm>
            <a:off x="954362" y="555243"/>
            <a:ext cx="2193290" cy="4152900"/>
          </a:xfrm>
          <a:prstGeom prst="rect">
            <a:avLst/>
          </a:prstGeom>
          <a:ln w="12700">
            <a:miter lim="400000"/>
            <a:headEnd/>
            <a:tailEnd/>
          </a:ln>
        </p:spPr>
      </p:pic>
      <p:sp>
        <p:nvSpPr>
          <p:cNvPr id="169" name="感谢聆听"/>
          <p:cNvSpPr txBox="1"/>
          <p:nvPr/>
        </p:nvSpPr>
        <p:spPr>
          <a:xfrm>
            <a:off x="1298406" y="2094665"/>
            <a:ext cx="1309370" cy="828675"/>
          </a:xfrm>
          <a:prstGeom prst="rect">
            <a:avLst/>
          </a:prstGeom>
          <a:ln w="12700">
            <a:miter lim="400000"/>
          </a:ln>
        </p:spPr>
        <p:txBody>
          <a:bodyPr wrap="none" lIns="45718" tIns="45718" rIns="45718" bIns="45718">
            <a:spAutoFit/>
          </a:bodyPr>
          <a:lstStyle>
            <a:lvl1pPr algn="ctr">
              <a:defRPr sz="4800">
                <a:solidFill>
                  <a:srgbClr val="FFFFFF"/>
                </a:solidFill>
                <a:latin typeface="方正兰亭特黑简体" panose="02000000000000000000" charset="-122"/>
                <a:ea typeface="方正兰亭特黑简体" panose="02000000000000000000" charset="-122"/>
                <a:cs typeface="方正兰亭特黑简体" panose="02000000000000000000" charset="-122"/>
                <a:sym typeface="方正兰亭特黑简体" panose="02000000000000000000" charset="-122"/>
              </a:defRPr>
            </a:lvl1pPr>
          </a:lstStyle>
          <a:p>
            <a:r>
              <a:t>目录</a:t>
            </a:r>
          </a:p>
        </p:txBody>
      </p:sp>
      <p:sp>
        <p:nvSpPr>
          <p:cNvPr id="170" name="contents"/>
          <p:cNvSpPr txBox="1"/>
          <p:nvPr/>
        </p:nvSpPr>
        <p:spPr>
          <a:xfrm>
            <a:off x="1314916" y="2925663"/>
            <a:ext cx="1276350" cy="459105"/>
          </a:xfrm>
          <a:prstGeom prst="rect">
            <a:avLst/>
          </a:prstGeom>
          <a:ln w="12700">
            <a:miter lim="400000"/>
          </a:ln>
        </p:spPr>
        <p:txBody>
          <a:bodyPr wrap="none" lIns="45718" tIns="45718" rIns="45718" bIns="45718">
            <a:spAutoFit/>
          </a:bodyPr>
          <a:lstStyle>
            <a:lvl1pPr algn="ctr">
              <a:defRPr sz="2400">
                <a:solidFill>
                  <a:srgbClr val="D9D9D9"/>
                </a:solidFill>
                <a:latin typeface="Helvetica Neue" panose="02000503000000020004"/>
                <a:ea typeface="Helvetica Neue" panose="02000503000000020004"/>
                <a:cs typeface="Helvetica Neue" panose="02000503000000020004"/>
                <a:sym typeface="Helvetica Neue" panose="02000503000000020004"/>
              </a:defRPr>
            </a:lvl1pPr>
          </a:lstStyle>
          <a:p>
            <a:r>
              <a:t>contents</a:t>
            </a:r>
          </a:p>
        </p:txBody>
      </p:sp>
      <p:sp>
        <p:nvSpPr>
          <p:cNvPr id="171" name="TextBox 15"/>
          <p:cNvSpPr txBox="1"/>
          <p:nvPr/>
        </p:nvSpPr>
        <p:spPr>
          <a:xfrm>
            <a:off x="3685540" y="1076007"/>
            <a:ext cx="683260" cy="735965"/>
          </a:xfrm>
          <a:prstGeom prst="rect">
            <a:avLst/>
          </a:prstGeom>
          <a:noFill/>
          <a:ln w="12700" cap="flat">
            <a:noFill/>
            <a:miter lim="400000"/>
          </a:ln>
          <a:effectLst/>
        </p:spPr>
        <p:txBody>
          <a:bodyPr wrap="none" lIns="45719" tIns="45719" rIns="45719" bIns="45719" numCol="1" anchor="t">
            <a:spAutoFit/>
          </a:bodyPr>
          <a:lstStyle>
            <a:lvl1pPr>
              <a:defRPr sz="4200">
                <a:solidFill>
                  <a:srgbClr val="0055A2"/>
                </a:solidFill>
                <a:latin typeface="+mj-lt"/>
                <a:ea typeface="+mj-ea"/>
                <a:cs typeface="+mj-cs"/>
                <a:sym typeface="Helvetica"/>
              </a:defRPr>
            </a:lvl1pPr>
          </a:lstStyle>
          <a:p>
            <a:r>
              <a:rPr dirty="0"/>
              <a:t>01</a:t>
            </a:r>
            <a:endParaRPr dirty="0"/>
          </a:p>
        </p:txBody>
      </p:sp>
      <p:sp>
        <p:nvSpPr>
          <p:cNvPr id="172" name="公司介绍"/>
          <p:cNvSpPr txBox="1"/>
          <p:nvPr/>
        </p:nvSpPr>
        <p:spPr>
          <a:xfrm>
            <a:off x="4469765" y="1182382"/>
            <a:ext cx="1528620" cy="523216"/>
          </a:xfrm>
          <a:prstGeom prst="rect">
            <a:avLst/>
          </a:prstGeom>
          <a:noFill/>
          <a:ln w="12700" cap="flat">
            <a:noFill/>
            <a:miter lim="400000"/>
          </a:ln>
          <a:effectLst/>
        </p:spPr>
        <p:txBody>
          <a:bodyPr wrap="none" lIns="45718" tIns="45718" rIns="45718" bIns="45718" numCol="1" anchor="t">
            <a:spAutoFit/>
          </a:bodyPr>
          <a:lstStyle>
            <a:lvl1pPr>
              <a:defRPr sz="3000">
                <a:solidFill>
                  <a:srgbClr val="0055A2"/>
                </a:solidFill>
                <a:latin typeface="方正兰亭黑_GBK" panose="02000000000000000000" charset="-122"/>
                <a:ea typeface="方正兰亭黑_GBK" panose="02000000000000000000" charset="-122"/>
                <a:cs typeface="方正兰亭黑_GBK" panose="02000000000000000000" charset="-122"/>
                <a:sym typeface="方正兰亭黑_GBK" panose="02000000000000000000" charset="-122"/>
              </a:defRPr>
            </a:lvl1pPr>
          </a:lstStyle>
          <a:p>
            <a:r>
              <a:rPr sz="2800" dirty="0" err="1" smtClean="0"/>
              <a:t>公司</a:t>
            </a:r>
            <a:r>
              <a:rPr lang="zh-CN" altLang="en-US" sz="2800" dirty="0" smtClean="0"/>
              <a:t>介绍</a:t>
            </a:r>
            <a:endParaRPr sz="2800" dirty="0"/>
          </a:p>
        </p:txBody>
      </p:sp>
      <p:sp>
        <p:nvSpPr>
          <p:cNvPr id="174" name="TextBox 15"/>
          <p:cNvSpPr txBox="1"/>
          <p:nvPr/>
        </p:nvSpPr>
        <p:spPr>
          <a:xfrm>
            <a:off x="3726194" y="1945882"/>
            <a:ext cx="683260" cy="735965"/>
          </a:xfrm>
          <a:prstGeom prst="rect">
            <a:avLst/>
          </a:prstGeom>
          <a:noFill/>
          <a:ln w="12700" cap="flat">
            <a:noFill/>
            <a:miter lim="400000"/>
          </a:ln>
          <a:effectLst/>
        </p:spPr>
        <p:txBody>
          <a:bodyPr wrap="none" lIns="45719" tIns="45719" rIns="45719" bIns="45719" numCol="1" anchor="t">
            <a:spAutoFit/>
          </a:bodyPr>
          <a:lstStyle>
            <a:lvl1pPr>
              <a:defRPr sz="4200">
                <a:solidFill>
                  <a:srgbClr val="0055A2"/>
                </a:solidFill>
                <a:latin typeface="+mj-lt"/>
                <a:ea typeface="+mj-ea"/>
                <a:cs typeface="+mj-cs"/>
                <a:sym typeface="Helvetica"/>
              </a:defRPr>
            </a:lvl1pPr>
          </a:lstStyle>
          <a:p>
            <a:r>
              <a:rPr dirty="0"/>
              <a:t>02</a:t>
            </a:r>
            <a:endParaRPr dirty="0"/>
          </a:p>
        </p:txBody>
      </p:sp>
      <p:sp>
        <p:nvSpPr>
          <p:cNvPr id="175" name="公司介绍"/>
          <p:cNvSpPr txBox="1"/>
          <p:nvPr/>
        </p:nvSpPr>
        <p:spPr>
          <a:xfrm>
            <a:off x="4469765" y="2024721"/>
            <a:ext cx="1512570" cy="520700"/>
          </a:xfrm>
          <a:prstGeom prst="rect">
            <a:avLst/>
          </a:prstGeom>
          <a:noFill/>
          <a:ln w="12700" cap="flat">
            <a:noFill/>
            <a:miter lim="400000"/>
          </a:ln>
          <a:effectLst/>
        </p:spPr>
        <p:txBody>
          <a:bodyPr wrap="none" lIns="45718" tIns="45718" rIns="45718" bIns="45718" numCol="1" anchor="t">
            <a:spAutoFit/>
          </a:bodyPr>
          <a:lstStyle>
            <a:lvl1pPr>
              <a:defRPr sz="3000">
                <a:solidFill>
                  <a:srgbClr val="0055A2"/>
                </a:solidFill>
                <a:latin typeface="方正兰亭黑_GBK" panose="02000000000000000000" charset="-122"/>
                <a:ea typeface="方正兰亭黑_GBK" panose="02000000000000000000" charset="-122"/>
                <a:cs typeface="方正兰亭黑_GBK" panose="02000000000000000000" charset="-122"/>
                <a:sym typeface="方正兰亭黑_GBK" panose="02000000000000000000" charset="-122"/>
              </a:defRPr>
            </a:lvl1pPr>
          </a:lstStyle>
          <a:p>
            <a:r>
              <a:rPr lang="zh-CN" altLang="en-US" sz="2800" dirty="0" smtClean="0"/>
              <a:t>保险方案</a:t>
            </a:r>
            <a:endParaRPr sz="2800" dirty="0"/>
          </a:p>
        </p:txBody>
      </p:sp>
      <p:sp>
        <p:nvSpPr>
          <p:cNvPr id="177" name="TextBox 15"/>
          <p:cNvSpPr txBox="1"/>
          <p:nvPr/>
        </p:nvSpPr>
        <p:spPr>
          <a:xfrm>
            <a:off x="3786505" y="2797435"/>
            <a:ext cx="683260" cy="735965"/>
          </a:xfrm>
          <a:prstGeom prst="rect">
            <a:avLst/>
          </a:prstGeom>
          <a:noFill/>
          <a:ln w="12700" cap="flat">
            <a:noFill/>
            <a:miter lim="400000"/>
          </a:ln>
          <a:effectLst/>
        </p:spPr>
        <p:txBody>
          <a:bodyPr wrap="none" lIns="45719" tIns="45719" rIns="45719" bIns="45719" numCol="1" anchor="t">
            <a:spAutoFit/>
          </a:bodyPr>
          <a:lstStyle>
            <a:lvl1pPr>
              <a:defRPr sz="4200">
                <a:solidFill>
                  <a:srgbClr val="0055A2"/>
                </a:solidFill>
                <a:latin typeface="+mj-lt"/>
                <a:ea typeface="+mj-ea"/>
                <a:cs typeface="+mj-cs"/>
                <a:sym typeface="Helvetica"/>
              </a:defRPr>
            </a:lvl1pPr>
          </a:lstStyle>
          <a:p>
            <a:r>
              <a:rPr dirty="0"/>
              <a:t>03</a:t>
            </a:r>
            <a:endParaRPr dirty="0"/>
          </a:p>
        </p:txBody>
      </p:sp>
      <p:sp>
        <p:nvSpPr>
          <p:cNvPr id="178" name="公司介绍"/>
          <p:cNvSpPr txBox="1"/>
          <p:nvPr/>
        </p:nvSpPr>
        <p:spPr>
          <a:xfrm>
            <a:off x="4575824" y="3771077"/>
            <a:ext cx="1512570" cy="520700"/>
          </a:xfrm>
          <a:prstGeom prst="rect">
            <a:avLst/>
          </a:prstGeom>
          <a:noFill/>
          <a:ln w="12700" cap="flat">
            <a:noFill/>
            <a:miter lim="400000"/>
          </a:ln>
          <a:effectLst/>
        </p:spPr>
        <p:txBody>
          <a:bodyPr wrap="none" lIns="45718" tIns="45718" rIns="45718" bIns="45718" numCol="1" anchor="t">
            <a:spAutoFit/>
          </a:bodyPr>
          <a:lstStyle>
            <a:lvl1pPr>
              <a:defRPr sz="3000">
                <a:solidFill>
                  <a:srgbClr val="0055A2"/>
                </a:solidFill>
                <a:latin typeface="方正兰亭黑_GBK" panose="02000000000000000000" charset="-122"/>
                <a:ea typeface="方正兰亭黑_GBK" panose="02000000000000000000" charset="-122"/>
                <a:cs typeface="方正兰亭黑_GBK" panose="02000000000000000000" charset="-122"/>
                <a:sym typeface="方正兰亭黑_GBK" panose="02000000000000000000" charset="-122"/>
              </a:defRPr>
            </a:lvl1pPr>
          </a:lstStyle>
          <a:p>
            <a:r>
              <a:rPr lang="zh-CN" altLang="en-US" sz="2800" dirty="0" smtClean="0"/>
              <a:t>服务保障</a:t>
            </a:r>
            <a:endParaRPr sz="2800" dirty="0"/>
          </a:p>
        </p:txBody>
      </p:sp>
      <p:sp>
        <p:nvSpPr>
          <p:cNvPr id="13" name="TextBox 15"/>
          <p:cNvSpPr txBox="1"/>
          <p:nvPr/>
        </p:nvSpPr>
        <p:spPr>
          <a:xfrm>
            <a:off x="3778250" y="3662263"/>
            <a:ext cx="723914" cy="738662"/>
          </a:xfrm>
          <a:prstGeom prst="rect">
            <a:avLst/>
          </a:prstGeom>
          <a:noFill/>
          <a:ln w="12700" cap="flat">
            <a:noFill/>
            <a:miter lim="400000"/>
          </a:ln>
          <a:effectLst/>
        </p:spPr>
        <p:txBody>
          <a:bodyPr wrap="square" lIns="45719" tIns="45719" rIns="45719" bIns="45719" numCol="1" anchor="t">
            <a:spAutoFit/>
          </a:bodyPr>
          <a:lstStyle>
            <a:lvl1pPr>
              <a:defRPr sz="4200">
                <a:solidFill>
                  <a:srgbClr val="0055A2"/>
                </a:solidFill>
                <a:latin typeface="+mj-lt"/>
                <a:ea typeface="+mj-ea"/>
                <a:cs typeface="+mj-cs"/>
                <a:sym typeface="Helvetica"/>
              </a:defRPr>
            </a:lvl1pPr>
          </a:lstStyle>
          <a:p>
            <a:r>
              <a:rPr dirty="0" smtClean="0"/>
              <a:t>0</a:t>
            </a:r>
            <a:r>
              <a:rPr lang="en-US" dirty="0" smtClean="0"/>
              <a:t>4</a:t>
            </a:r>
            <a:endParaRPr dirty="0"/>
          </a:p>
        </p:txBody>
      </p:sp>
      <p:sp>
        <p:nvSpPr>
          <p:cNvPr id="14" name="公司介绍"/>
          <p:cNvSpPr txBox="1"/>
          <p:nvPr/>
        </p:nvSpPr>
        <p:spPr>
          <a:xfrm>
            <a:off x="4575824" y="2894542"/>
            <a:ext cx="1512570" cy="520700"/>
          </a:xfrm>
          <a:prstGeom prst="rect">
            <a:avLst/>
          </a:prstGeom>
          <a:noFill/>
          <a:ln w="12700" cap="flat">
            <a:noFill/>
            <a:miter lim="400000"/>
          </a:ln>
          <a:effectLst/>
        </p:spPr>
        <p:txBody>
          <a:bodyPr wrap="none" lIns="45718" tIns="45718" rIns="45718" bIns="45718" numCol="1" anchor="t">
            <a:spAutoFit/>
          </a:bodyPr>
          <a:lstStyle>
            <a:lvl1pPr>
              <a:defRPr sz="3000">
                <a:solidFill>
                  <a:srgbClr val="0055A2"/>
                </a:solidFill>
                <a:latin typeface="方正兰亭黑_GBK" panose="02000000000000000000" charset="-122"/>
                <a:ea typeface="方正兰亭黑_GBK" panose="02000000000000000000" charset="-122"/>
                <a:cs typeface="方正兰亭黑_GBK" panose="02000000000000000000" charset="-122"/>
                <a:sym typeface="方正兰亭黑_GBK" panose="02000000000000000000" charset="-122"/>
              </a:defRPr>
            </a:lvl1pPr>
          </a:lstStyle>
          <a:p>
            <a:r>
              <a:rPr lang="zh-CN" altLang="en-US" sz="2800" dirty="0" smtClean="0"/>
              <a:t>注意事项</a:t>
            </a:r>
            <a:endParaRPr sz="2800" dirty="0"/>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圆角矩形"/>
          <p:cNvSpPr/>
          <p:nvPr>
            <p:custDataLst>
              <p:tags r:id="rId1"/>
            </p:custDataLst>
          </p:nvPr>
        </p:nvSpPr>
        <p:spPr>
          <a:xfrm>
            <a:off x="301625" y="2342515"/>
            <a:ext cx="2746375" cy="2235835"/>
          </a:xfrm>
          <a:prstGeom prst="roundRect">
            <a:avLst>
              <a:gd name="adj" fmla="val 7846"/>
            </a:avLst>
          </a:prstGeom>
          <a:solidFill>
            <a:srgbClr val="FFFFFF"/>
          </a:solidFill>
          <a:ln w="3175">
            <a:solidFill>
              <a:srgbClr val="DDDDDD"/>
            </a:solidFill>
            <a:miter lim="400000"/>
          </a:ln>
        </p:spPr>
        <p:txBody>
          <a:bodyPr lIns="45719" rIns="45719" anchor="ctr"/>
          <a:lstStyle/>
          <a:p/>
        </p:txBody>
      </p:sp>
      <p:sp>
        <p:nvSpPr>
          <p:cNvPr id="415" name="圆角矩形"/>
          <p:cNvSpPr/>
          <p:nvPr>
            <p:custDataLst>
              <p:tags r:id="rId2"/>
            </p:custDataLst>
          </p:nvPr>
        </p:nvSpPr>
        <p:spPr>
          <a:xfrm>
            <a:off x="3239770" y="2342515"/>
            <a:ext cx="2435225" cy="2230755"/>
          </a:xfrm>
          <a:prstGeom prst="roundRect">
            <a:avLst>
              <a:gd name="adj" fmla="val 7846"/>
            </a:avLst>
          </a:prstGeom>
          <a:solidFill>
            <a:srgbClr val="FFFFFF"/>
          </a:solidFill>
          <a:ln w="3175">
            <a:solidFill>
              <a:srgbClr val="DDDDDD"/>
            </a:solidFill>
            <a:miter lim="400000"/>
          </a:ln>
        </p:spPr>
        <p:txBody>
          <a:bodyPr lIns="45719" rIns="45719" anchor="ctr"/>
          <a:lstStyle/>
          <a:p/>
        </p:txBody>
      </p:sp>
      <p:sp>
        <p:nvSpPr>
          <p:cNvPr id="417" name="TextBox 14"/>
          <p:cNvSpPr txBox="1"/>
          <p:nvPr>
            <p:custDataLst>
              <p:tags r:id="rId3"/>
            </p:custDataLst>
          </p:nvPr>
        </p:nvSpPr>
        <p:spPr>
          <a:xfrm>
            <a:off x="550545" y="2757170"/>
            <a:ext cx="2234565" cy="1815465"/>
          </a:xfrm>
          <a:prstGeom prst="rect">
            <a:avLst/>
          </a:prstGeom>
          <a:ln w="12700">
            <a:miter lim="400000"/>
          </a:ln>
        </p:spPr>
        <p:txBody>
          <a:bodyPr lIns="45719" rIns="45719"/>
          <a:lstStyle/>
          <a:p>
            <a:pPr algn="just" eaLnBrk="1">
              <a:lnSpc>
                <a:spcPct val="150000"/>
              </a:lnSpc>
              <a:defRPr sz="1000">
                <a:solidFill>
                  <a:srgbClr val="595959"/>
                </a:solidFill>
                <a:latin typeface="方正兰亭黑_GBK" panose="02000000000000000000" charset="-122"/>
                <a:ea typeface="方正兰亭黑_GBK" panose="02000000000000000000" charset="-122"/>
                <a:cs typeface="方正兰亭黑_GBK" panose="02000000000000000000" charset="-122"/>
                <a:sym typeface="方正兰亭黑_GBK" panose="02000000000000000000" charset="-122"/>
              </a:defRPr>
            </a:pPr>
            <a:r>
              <a:rPr sz="1400" b="1" dirty="0" smtClean="0">
                <a:solidFill>
                  <a:srgbClr val="FF0000"/>
                </a:solidFill>
                <a:latin typeface="黑体" panose="02010609060101010101" charset="-122"/>
                <a:ea typeface="黑体" panose="02010609060101010101" charset="-122"/>
                <a:cs typeface="黑体" panose="02010609060101010101" charset="-122"/>
              </a:rPr>
              <a:t>每月</a:t>
            </a:r>
            <a:r>
              <a:rPr sz="1400" dirty="0" smtClean="0">
                <a:solidFill>
                  <a:schemeClr val="tx1"/>
                </a:solidFill>
                <a:latin typeface="宋体" panose="02010600030101010101" pitchFamily="2" charset="-122"/>
                <a:ea typeface="宋体" panose="02010600030101010101" pitchFamily="2" charset="-122"/>
                <a:cs typeface="宋体" panose="02010600030101010101" pitchFamily="2" charset="-122"/>
              </a:rPr>
              <a:t>安排专业服务团队定点上门理赔</a:t>
            </a:r>
            <a:r>
              <a:rPr lang="zh-CN" altLang="en-US" sz="1400" dirty="0" smtClean="0">
                <a:solidFill>
                  <a:schemeClr val="tx1"/>
                </a:solidFill>
                <a:latin typeface="宋体" panose="02010600030101010101" pitchFamily="2" charset="-122"/>
                <a:ea typeface="宋体" panose="02010600030101010101" pitchFamily="2" charset="-122"/>
                <a:cs typeface="宋体" panose="02010600030101010101" pitchFamily="2" charset="-122"/>
              </a:rPr>
              <a:t>。同时</a:t>
            </a:r>
            <a:r>
              <a:rPr sz="1400" dirty="0" err="1" smtClean="0">
                <a:solidFill>
                  <a:schemeClr val="tx1"/>
                </a:solidFill>
                <a:latin typeface="宋体" panose="02010600030101010101" pitchFamily="2" charset="-122"/>
                <a:ea typeface="宋体" panose="02010600030101010101" pitchFamily="2" charset="-122"/>
                <a:cs typeface="宋体" panose="02010600030101010101" pitchFamily="2" charset="-122"/>
              </a:rPr>
              <a:t>针对</a:t>
            </a:r>
            <a:r>
              <a:rPr lang="zh-CN" sz="1400" dirty="0" err="1" smtClean="0">
                <a:solidFill>
                  <a:schemeClr val="tx1"/>
                </a:solidFill>
                <a:latin typeface="宋体" panose="02010600030101010101" pitchFamily="2" charset="-122"/>
                <a:ea typeface="宋体" panose="02010600030101010101" pitchFamily="2" charset="-122"/>
                <a:cs typeface="宋体" panose="02010600030101010101" pitchFamily="2" charset="-122"/>
              </a:rPr>
              <a:t>职工</a:t>
            </a:r>
            <a:r>
              <a:rPr sz="1400" dirty="0" err="1" smtClean="0">
                <a:solidFill>
                  <a:schemeClr val="tx1"/>
                </a:solidFill>
                <a:latin typeface="宋体" panose="02010600030101010101" pitchFamily="2" charset="-122"/>
                <a:ea typeface="宋体" panose="02010600030101010101" pitchFamily="2" charset="-122"/>
                <a:cs typeface="宋体" panose="02010600030101010101" pitchFamily="2" charset="-122"/>
              </a:rPr>
              <a:t>的交件问题进行相关解答与处理</a:t>
            </a:r>
            <a:r>
              <a:rPr sz="1400" dirty="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sz="1400"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418" name="TextBox 14"/>
          <p:cNvSpPr txBox="1"/>
          <p:nvPr>
            <p:custDataLst>
              <p:tags r:id="rId4"/>
            </p:custDataLst>
          </p:nvPr>
        </p:nvSpPr>
        <p:spPr>
          <a:xfrm>
            <a:off x="3264535" y="2757170"/>
            <a:ext cx="2341245" cy="1823720"/>
          </a:xfrm>
          <a:prstGeom prst="rect">
            <a:avLst/>
          </a:prstGeom>
          <a:ln w="12700">
            <a:miter lim="400000"/>
          </a:ln>
        </p:spPr>
        <p:txBody>
          <a:bodyPr lIns="45719" rIns="45719"/>
          <a:lstStyle>
            <a:lvl1pPr algn="just">
              <a:lnSpc>
                <a:spcPct val="110000"/>
              </a:lnSpc>
              <a:defRPr sz="1000">
                <a:solidFill>
                  <a:srgbClr val="595959"/>
                </a:solidFill>
                <a:latin typeface="方正兰亭黑_GBK" panose="02000000000000000000" charset="-122"/>
                <a:ea typeface="方正兰亭黑_GBK" panose="02000000000000000000" charset="-122"/>
                <a:cs typeface="方正兰亭黑_GBK" panose="02000000000000000000" charset="-122"/>
                <a:sym typeface="方正兰亭黑_GBK" panose="02000000000000000000" charset="-122"/>
              </a:defRPr>
            </a:lvl1pPr>
          </a:lstStyle>
          <a:p>
            <a:pPr eaLnBrk="1">
              <a:lnSpc>
                <a:spcPct val="150000"/>
              </a:lnSpc>
            </a:pPr>
            <a:r>
              <a:rPr lang="zh-CN" sz="1400" dirty="0" smtClean="0">
                <a:solidFill>
                  <a:schemeClr val="tx1"/>
                </a:solidFill>
                <a:latin typeface="宋体" panose="02010600030101010101" pitchFamily="2" charset="-122"/>
                <a:ea typeface="宋体" panose="02010600030101010101" pitchFamily="2" charset="-122"/>
                <a:cs typeface="宋体" panose="02010600030101010101" pitchFamily="2" charset="-122"/>
              </a:rPr>
              <a:t>贵校职工</a:t>
            </a:r>
            <a:r>
              <a:rPr sz="1400" dirty="0" err="1" smtClean="0">
                <a:solidFill>
                  <a:schemeClr val="tx1"/>
                </a:solidFill>
                <a:latin typeface="宋体" panose="02010600030101010101" pitchFamily="2" charset="-122"/>
                <a:ea typeface="宋体" panose="02010600030101010101" pitchFamily="2" charset="-122"/>
                <a:cs typeface="宋体" panose="02010600030101010101" pitchFamily="2" charset="-122"/>
              </a:rPr>
              <a:t>可将理赔材料拍照后上传至</a:t>
            </a:r>
            <a:r>
              <a:rPr sz="1400" dirty="0" smtClean="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sz="1400" b="1" dirty="0" smtClean="0">
                <a:solidFill>
                  <a:srgbClr val="FF0000"/>
                </a:solidFill>
                <a:latin typeface="黑体" panose="02010609060101010101" charset="-122"/>
                <a:ea typeface="黑体" panose="02010609060101010101" charset="-122"/>
                <a:cs typeface="黑体" panose="02010609060101010101" charset="-122"/>
              </a:rPr>
              <a:t>“</a:t>
            </a:r>
            <a:r>
              <a:rPr lang="zh-CN" sz="1400" b="1" dirty="0" smtClean="0">
                <a:solidFill>
                  <a:srgbClr val="FF0000"/>
                </a:solidFill>
                <a:latin typeface="黑体" panose="02010609060101010101" charset="-122"/>
                <a:ea typeface="黑体" panose="02010609060101010101" charset="-122"/>
                <a:cs typeface="黑体" panose="02010609060101010101" charset="-122"/>
                <a:sym typeface="+mn-ea"/>
              </a:rPr>
              <a:t>新华保险心圆福</a:t>
            </a:r>
            <a:r>
              <a:rPr lang="en-US" altLang="zh-CN" sz="1400" b="1" dirty="0" smtClean="0">
                <a:solidFill>
                  <a:srgbClr val="FF0000"/>
                </a:solidFill>
                <a:latin typeface="黑体" panose="02010609060101010101" charset="-122"/>
                <a:ea typeface="黑体" panose="02010609060101010101" charset="-122"/>
                <a:cs typeface="黑体" panose="02010609060101010101" charset="-122"/>
                <a:sym typeface="+mn-ea"/>
              </a:rPr>
              <a:t>”</a:t>
            </a:r>
            <a:r>
              <a:rPr lang="zh-CN" altLang="en-US" sz="1400" dirty="0" smtClean="0">
                <a:solidFill>
                  <a:schemeClr val="tx1"/>
                </a:solidFill>
                <a:latin typeface="宋体" panose="02010600030101010101" pitchFamily="2" charset="-122"/>
                <a:ea typeface="宋体" panose="02010600030101010101" pitchFamily="2" charset="-122"/>
                <a:cs typeface="宋体" panose="02010600030101010101" pitchFamily="2" charset="-122"/>
              </a:rPr>
              <a:t>小程序</a:t>
            </a:r>
            <a:r>
              <a:rPr sz="1400" dirty="0" err="1" smtClean="0">
                <a:solidFill>
                  <a:schemeClr val="tx1"/>
                </a:solidFill>
                <a:latin typeface="宋体" panose="02010600030101010101" pitchFamily="2" charset="-122"/>
                <a:ea typeface="宋体" panose="02010600030101010101" pitchFamily="2" charset="-122"/>
                <a:cs typeface="宋体" panose="02010600030101010101" pitchFamily="2" charset="-122"/>
              </a:rPr>
              <a:t>即可实现快速自助理赔</a:t>
            </a:r>
            <a:r>
              <a:rPr lang="zh-CN" altLang="en-US" sz="1400" dirty="0" err="1" smtClean="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400" dirty="0" smtClean="0">
                <a:solidFill>
                  <a:schemeClr val="tx1"/>
                </a:solidFill>
                <a:latin typeface="宋体" panose="02010600030101010101" pitchFamily="2" charset="-122"/>
                <a:ea typeface="宋体" panose="02010600030101010101" pitchFamily="2" charset="-122"/>
                <a:cs typeface="宋体" panose="02010600030101010101" pitchFamily="2" charset="-122"/>
              </a:rPr>
              <a:t>（即将上线无材料化快速理赔）</a:t>
            </a:r>
            <a:endParaRPr lang="zh-CN" altLang="en-US" sz="1400"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419" name="A 上门理赔"/>
          <p:cNvSpPr txBox="1"/>
          <p:nvPr>
            <p:custDataLst>
              <p:tags r:id="rId5"/>
            </p:custDataLst>
          </p:nvPr>
        </p:nvSpPr>
        <p:spPr>
          <a:xfrm>
            <a:off x="547660" y="2462163"/>
            <a:ext cx="2106530" cy="295244"/>
          </a:xfrm>
          <a:prstGeom prst="rect">
            <a:avLst/>
          </a:prstGeom>
          <a:ln w="12700">
            <a:miter lim="400000"/>
          </a:ln>
        </p:spPr>
        <p:txBody>
          <a:bodyPr lIns="45719" rIns="45719"/>
          <a:lstStyle>
            <a:lvl1pPr defTabSz="685800">
              <a:defRPr sz="1300">
                <a:solidFill>
                  <a:srgbClr val="0070C0"/>
                </a:solidFill>
                <a:latin typeface="方正兰亭粗黑简体" panose="02000000000000000000" charset="-122"/>
                <a:ea typeface="方正兰亭粗黑简体" panose="02000000000000000000" charset="-122"/>
                <a:cs typeface="方正兰亭粗黑简体" panose="02000000000000000000" charset="-122"/>
                <a:sym typeface="方正兰亭粗黑简体" panose="02000000000000000000" charset="-122"/>
              </a:defRPr>
            </a:lvl1pPr>
          </a:lstStyle>
          <a:p>
            <a:pPr>
              <a:buFont typeface="Wingdings" panose="05000000000000000000" pitchFamily="2" charset="2"/>
              <a:buChar char="n"/>
            </a:pPr>
            <a:r>
              <a:rPr lang="zh-CN" altLang="en-US" sz="1800" b="1" dirty="0" smtClean="0">
                <a:latin typeface="黑体" panose="02010609060101010101" charset="-122"/>
                <a:ea typeface="黑体" panose="02010609060101010101" charset="-122"/>
              </a:rPr>
              <a:t>服务人员</a:t>
            </a:r>
            <a:r>
              <a:rPr sz="1800" b="1" dirty="0" err="1" smtClean="0">
                <a:latin typeface="黑体" panose="02010609060101010101" charset="-122"/>
                <a:ea typeface="黑体" panose="02010609060101010101" charset="-122"/>
              </a:rPr>
              <a:t>上门</a:t>
            </a:r>
            <a:r>
              <a:rPr lang="zh-CN" altLang="en-US" sz="1800" b="1" dirty="0" smtClean="0">
                <a:latin typeface="黑体" panose="02010609060101010101" charset="-122"/>
                <a:ea typeface="黑体" panose="02010609060101010101" charset="-122"/>
              </a:rPr>
              <a:t>收单</a:t>
            </a:r>
            <a:endParaRPr sz="1800" b="1" dirty="0">
              <a:latin typeface="黑体" panose="02010609060101010101" charset="-122"/>
              <a:ea typeface="黑体" panose="02010609060101010101" charset="-122"/>
            </a:endParaRPr>
          </a:p>
        </p:txBody>
      </p:sp>
      <p:sp>
        <p:nvSpPr>
          <p:cNvPr id="420" name="B  移动端自助理赔"/>
          <p:cNvSpPr txBox="1"/>
          <p:nvPr>
            <p:custDataLst>
              <p:tags r:id="rId6"/>
            </p:custDataLst>
          </p:nvPr>
        </p:nvSpPr>
        <p:spPr>
          <a:xfrm>
            <a:off x="3429458" y="2398912"/>
            <a:ext cx="2209005" cy="295244"/>
          </a:xfrm>
          <a:prstGeom prst="rect">
            <a:avLst/>
          </a:prstGeom>
          <a:ln w="12700">
            <a:miter lim="400000"/>
          </a:ln>
        </p:spPr>
        <p:txBody>
          <a:bodyPr lIns="45719" rIns="45719"/>
          <a:lstStyle>
            <a:lvl1pPr defTabSz="685800">
              <a:defRPr sz="1300">
                <a:solidFill>
                  <a:srgbClr val="0070C0"/>
                </a:solidFill>
                <a:latin typeface="方正兰亭粗黑简体" panose="02000000000000000000" charset="-122"/>
                <a:ea typeface="方正兰亭粗黑简体" panose="02000000000000000000" charset="-122"/>
                <a:cs typeface="方正兰亭粗黑简体" panose="02000000000000000000" charset="-122"/>
                <a:sym typeface="方正兰亭粗黑简体" panose="02000000000000000000" charset="-122"/>
              </a:defRPr>
            </a:lvl1pPr>
          </a:lstStyle>
          <a:p>
            <a:pPr>
              <a:buFont typeface="Wingdings" panose="05000000000000000000" pitchFamily="2" charset="2"/>
              <a:buChar char="n"/>
            </a:pPr>
            <a:r>
              <a:rPr lang="zh-CN" altLang="en-US" sz="1800" b="1" dirty="0" smtClean="0">
                <a:latin typeface="黑体" panose="02010609060101010101" charset="-122"/>
                <a:ea typeface="黑体" panose="02010609060101010101" charset="-122"/>
              </a:rPr>
              <a:t>教职工</a:t>
            </a:r>
            <a:r>
              <a:rPr sz="1800" b="1" dirty="0" err="1" smtClean="0">
                <a:latin typeface="黑体" panose="02010609060101010101" charset="-122"/>
                <a:ea typeface="黑体" panose="02010609060101010101" charset="-122"/>
              </a:rPr>
              <a:t>自助理赔</a:t>
            </a:r>
            <a:endParaRPr sz="1800" b="1" dirty="0">
              <a:latin typeface="黑体" panose="02010609060101010101" charset="-122"/>
              <a:ea typeface="黑体" panose="02010609060101010101" charset="-122"/>
            </a:endParaRPr>
          </a:p>
        </p:txBody>
      </p:sp>
      <p:grpSp>
        <p:nvGrpSpPr>
          <p:cNvPr id="6" name="组合 5"/>
          <p:cNvGrpSpPr/>
          <p:nvPr>
            <p:custDataLst>
              <p:tags r:id="rId7"/>
            </p:custDataLst>
          </p:nvPr>
        </p:nvGrpSpPr>
        <p:grpSpPr>
          <a:xfrm>
            <a:off x="1355037" y="1266939"/>
            <a:ext cx="3406140" cy="583565"/>
            <a:chOff x="1832" y="3313"/>
            <a:chExt cx="5364" cy="919"/>
          </a:xfrm>
        </p:grpSpPr>
        <p:grpSp>
          <p:nvGrpSpPr>
            <p:cNvPr id="414" name="成组"/>
            <p:cNvGrpSpPr/>
            <p:nvPr/>
          </p:nvGrpSpPr>
          <p:grpSpPr>
            <a:xfrm>
              <a:off x="1832" y="3314"/>
              <a:ext cx="1985" cy="918"/>
              <a:chOff x="0" y="0"/>
              <a:chExt cx="1362051" cy="582816"/>
            </a:xfrm>
            <a:solidFill>
              <a:srgbClr val="7EAE29"/>
            </a:solidFill>
          </p:grpSpPr>
          <p:sp>
            <p:nvSpPr>
              <p:cNvPr id="412" name="箭头"/>
              <p:cNvSpPr/>
              <p:nvPr>
                <p:custDataLst>
                  <p:tags r:id="rId8"/>
                </p:custDataLst>
              </p:nvPr>
            </p:nvSpPr>
            <p:spPr>
              <a:xfrm>
                <a:off x="0" y="0"/>
                <a:ext cx="1362051" cy="582816"/>
              </a:xfrm>
              <a:prstGeom prst="rightArrow">
                <a:avLst>
                  <a:gd name="adj1" fmla="val 63765"/>
                  <a:gd name="adj2" fmla="val 61091"/>
                </a:avLst>
              </a:prstGeom>
              <a:grpFill/>
              <a:ln w="12700" cap="flat">
                <a:noFill/>
                <a:miter lim="400000"/>
              </a:ln>
              <a:effectLst/>
            </p:spPr>
            <p:txBody>
              <a:bodyPr wrap="square" lIns="45719" tIns="45719" rIns="45719" bIns="45719" numCol="1" anchor="ctr">
                <a:noAutofit/>
              </a:bodyPr>
              <a:lstStyle/>
              <a:p>
                <a:pPr>
                  <a:defRPr>
                    <a:solidFill>
                      <a:srgbClr val="FFFFFF"/>
                    </a:solidFill>
                  </a:defRPr>
                </a:pPr>
              </a:p>
            </p:txBody>
          </p:sp>
          <p:sp>
            <p:nvSpPr>
              <p:cNvPr id="413" name="在线理赔"/>
              <p:cNvSpPr txBox="1"/>
              <p:nvPr>
                <p:custDataLst>
                  <p:tags r:id="rId9"/>
                </p:custDataLst>
              </p:nvPr>
            </p:nvSpPr>
            <p:spPr>
              <a:xfrm>
                <a:off x="146484" y="145413"/>
                <a:ext cx="815096" cy="291356"/>
              </a:xfrm>
              <a:prstGeom prst="rect">
                <a:avLst/>
              </a:prstGeom>
              <a:grpFill/>
              <a:ln w="12700" cap="flat">
                <a:noFill/>
                <a:miter lim="400000"/>
              </a:ln>
              <a:effectLst/>
            </p:spPr>
            <p:txBody>
              <a:bodyPr wrap="square" lIns="45719" tIns="45719" rIns="45719" bIns="45719" numCol="1" anchor="ctr">
                <a:noAutofit/>
              </a:bodyPr>
              <a:lstStyle>
                <a:lvl1pPr algn="ctr">
                  <a:defRPr sz="1300">
                    <a:solidFill>
                      <a:srgbClr val="FFFFFF"/>
                    </a:solidFill>
                    <a:latin typeface="方正兰亭粗黑简体" panose="02000000000000000000" charset="-122"/>
                    <a:ea typeface="方正兰亭粗黑简体" panose="02000000000000000000" charset="-122"/>
                    <a:cs typeface="方正兰亭粗黑简体" panose="02000000000000000000" charset="-122"/>
                    <a:sym typeface="方正兰亭粗黑简体" panose="02000000000000000000" charset="-122"/>
                  </a:defRPr>
                </a:lvl1pPr>
              </a:lstStyle>
              <a:p>
                <a:r>
                  <a:rPr dirty="0" err="1" smtClean="0">
                    <a:sym typeface="+mn-ea"/>
                  </a:rPr>
                  <a:t>上门收单</a:t>
                </a:r>
                <a:endParaRPr dirty="0">
                  <a:sym typeface="+mn-ea"/>
                </a:endParaRPr>
              </a:p>
            </p:txBody>
          </p:sp>
        </p:grpSp>
        <p:grpSp>
          <p:nvGrpSpPr>
            <p:cNvPr id="423" name="成组"/>
            <p:cNvGrpSpPr/>
            <p:nvPr/>
          </p:nvGrpSpPr>
          <p:grpSpPr>
            <a:xfrm>
              <a:off x="5212" y="3313"/>
              <a:ext cx="1984" cy="918"/>
              <a:chOff x="0" y="0"/>
              <a:chExt cx="1362050" cy="582815"/>
            </a:xfrm>
            <a:solidFill>
              <a:srgbClr val="0055A1"/>
            </a:solidFill>
          </p:grpSpPr>
          <p:sp>
            <p:nvSpPr>
              <p:cNvPr id="421" name="箭头"/>
              <p:cNvSpPr/>
              <p:nvPr>
                <p:custDataLst>
                  <p:tags r:id="rId10"/>
                </p:custDataLst>
              </p:nvPr>
            </p:nvSpPr>
            <p:spPr>
              <a:xfrm flipH="1">
                <a:off x="0" y="0"/>
                <a:ext cx="1362051" cy="582816"/>
              </a:xfrm>
              <a:prstGeom prst="rightArrow">
                <a:avLst>
                  <a:gd name="adj1" fmla="val 63765"/>
                  <a:gd name="adj2" fmla="val 61091"/>
                </a:avLst>
              </a:prstGeom>
              <a:grpFill/>
              <a:ln w="12700" cap="flat">
                <a:noFill/>
                <a:miter lim="400000"/>
              </a:ln>
              <a:effectLst/>
            </p:spPr>
            <p:txBody>
              <a:bodyPr wrap="square" lIns="45719" tIns="45719" rIns="45719" bIns="45719" numCol="1" anchor="ctr">
                <a:noAutofit/>
              </a:bodyPr>
              <a:lstStyle/>
              <a:p>
                <a:pPr>
                  <a:defRPr>
                    <a:solidFill>
                      <a:srgbClr val="FFFFFF"/>
                    </a:solidFill>
                  </a:defRPr>
                </a:pPr>
              </a:p>
            </p:txBody>
          </p:sp>
          <p:sp>
            <p:nvSpPr>
              <p:cNvPr id="422" name="上门收单"/>
              <p:cNvSpPr txBox="1"/>
              <p:nvPr>
                <p:custDataLst>
                  <p:tags r:id="rId11"/>
                </p:custDataLst>
              </p:nvPr>
            </p:nvSpPr>
            <p:spPr>
              <a:xfrm>
                <a:off x="400356" y="145717"/>
                <a:ext cx="815339" cy="291382"/>
              </a:xfrm>
              <a:prstGeom prst="rect">
                <a:avLst/>
              </a:prstGeom>
              <a:grpFill/>
              <a:ln w="12700" cap="flat">
                <a:noFill/>
                <a:miter lim="400000"/>
              </a:ln>
              <a:effectLst/>
            </p:spPr>
            <p:txBody>
              <a:bodyPr wrap="square" lIns="45719" tIns="45719" rIns="45719" bIns="45719" numCol="1" anchor="ctr">
                <a:noAutofit/>
              </a:bodyPr>
              <a:lstStyle>
                <a:lvl1pPr algn="ctr">
                  <a:defRPr sz="1300">
                    <a:solidFill>
                      <a:srgbClr val="FFFFFF"/>
                    </a:solidFill>
                    <a:latin typeface="方正兰亭粗黑简体" panose="02000000000000000000" charset="-122"/>
                    <a:ea typeface="方正兰亭粗黑简体" panose="02000000000000000000" charset="-122"/>
                    <a:cs typeface="方正兰亭粗黑简体" panose="02000000000000000000" charset="-122"/>
                    <a:sym typeface="方正兰亭粗黑简体" panose="02000000000000000000" charset="-122"/>
                  </a:defRPr>
                </a:lvl1pPr>
              </a:lstStyle>
              <a:p>
                <a:r>
                  <a:rPr lang="zh-CN" altLang="en-US" dirty="0"/>
                  <a:t>在线理赔</a:t>
                </a:r>
                <a:endParaRPr lang="zh-CN" altLang="en-US" dirty="0"/>
              </a:p>
            </p:txBody>
          </p:sp>
        </p:grpSp>
      </p:grpSp>
      <p:pic>
        <p:nvPicPr>
          <p:cNvPr id="2" name="图片 1" descr="上网"/>
          <p:cNvPicPr>
            <a:picLocks noChangeAspect="1"/>
          </p:cNvPicPr>
          <p:nvPr>
            <p:custDataLst>
              <p:tags r:id="rId12"/>
            </p:custDataLst>
          </p:nvPr>
        </p:nvPicPr>
        <p:blipFill>
          <a:blip r:embed="rId13" cstate="print"/>
          <a:stretch>
            <a:fillRect/>
          </a:stretch>
        </p:blipFill>
        <p:spPr>
          <a:xfrm>
            <a:off x="4778038" y="1189786"/>
            <a:ext cx="860425" cy="860425"/>
          </a:xfrm>
          <a:prstGeom prst="rect">
            <a:avLst/>
          </a:prstGeom>
        </p:spPr>
      </p:pic>
      <p:pic>
        <p:nvPicPr>
          <p:cNvPr id="4" name="图片 3" descr="上门_2"/>
          <p:cNvPicPr>
            <a:picLocks noChangeAspect="1"/>
          </p:cNvPicPr>
          <p:nvPr>
            <p:custDataLst>
              <p:tags r:id="rId14"/>
            </p:custDataLst>
          </p:nvPr>
        </p:nvPicPr>
        <p:blipFill>
          <a:blip r:embed="rId15" cstate="print"/>
          <a:stretch>
            <a:fillRect/>
          </a:stretch>
        </p:blipFill>
        <p:spPr>
          <a:xfrm>
            <a:off x="468148" y="1274228"/>
            <a:ext cx="861036" cy="860400"/>
          </a:xfrm>
          <a:prstGeom prst="rect">
            <a:avLst/>
          </a:prstGeom>
        </p:spPr>
      </p:pic>
      <p:sp>
        <p:nvSpPr>
          <p:cNvPr id="16" name="感谢聆听"/>
          <p:cNvSpPr txBox="1"/>
          <p:nvPr/>
        </p:nvSpPr>
        <p:spPr>
          <a:xfrm>
            <a:off x="367472" y="346510"/>
            <a:ext cx="2871936" cy="460375"/>
          </a:xfrm>
          <a:prstGeom prst="rect">
            <a:avLst/>
          </a:prstGeom>
          <a:noFill/>
        </p:spPr>
        <p:txBody>
          <a:bodyPr wrap="square" lIns="91440" tIns="45720" rIns="91440" bIns="45720" rtlCol="0">
            <a:spAutoFit/>
          </a:bodyPr>
          <a:lstStyle/>
          <a:p>
            <a:pPr lvl="0" algn="l"/>
            <a:r>
              <a:rPr lang="zh-CN" altLang="en-US" sz="2400" b="1" dirty="0">
                <a:solidFill>
                  <a:srgbClr val="0068B7"/>
                </a:solidFill>
                <a:latin typeface="微软雅黑" panose="020B0503020204020204" charset="-122"/>
                <a:ea typeface="微软雅黑" panose="020B0503020204020204" charset="-122"/>
                <a:sym typeface="+mn-ea"/>
              </a:rPr>
              <a:t>理赔方式</a:t>
            </a:r>
            <a:endParaRPr lang="zh-CN" altLang="en-US" sz="2400" b="1" dirty="0">
              <a:solidFill>
                <a:srgbClr val="0068B7"/>
              </a:solidFill>
              <a:latin typeface="微软雅黑" panose="020B0503020204020204" charset="-122"/>
              <a:ea typeface="微软雅黑" panose="020B0503020204020204" charset="-122"/>
              <a:sym typeface="+mn-ea"/>
            </a:endParaRPr>
          </a:p>
        </p:txBody>
      </p:sp>
      <p:pic>
        <p:nvPicPr>
          <p:cNvPr id="5" name="图片 4" descr="logo3"/>
          <p:cNvPicPr>
            <a:picLocks noChangeAspect="1"/>
          </p:cNvPicPr>
          <p:nvPr>
            <p:custDataLst>
              <p:tags r:id="rId16"/>
            </p:custDataLst>
          </p:nvPr>
        </p:nvPicPr>
        <p:blipFill>
          <a:blip r:embed="rId17" cstate="print"/>
          <a:stretch>
            <a:fillRect/>
          </a:stretch>
        </p:blipFill>
        <p:spPr>
          <a:xfrm>
            <a:off x="2545509" y="1189786"/>
            <a:ext cx="1005102" cy="648000"/>
          </a:xfrm>
          <a:prstGeom prst="rect">
            <a:avLst/>
          </a:prstGeom>
        </p:spPr>
      </p:pic>
      <p:grpSp>
        <p:nvGrpSpPr>
          <p:cNvPr id="37" name="Group 2145"/>
          <p:cNvGrpSpPr/>
          <p:nvPr/>
        </p:nvGrpSpPr>
        <p:grpSpPr>
          <a:xfrm flipH="1">
            <a:off x="235719" y="410434"/>
            <a:ext cx="65985" cy="396285"/>
            <a:chOff x="-1" y="0"/>
            <a:chExt cx="93146" cy="466123"/>
          </a:xfrm>
        </p:grpSpPr>
        <p:sp>
          <p:nvSpPr>
            <p:cNvPr id="38" name="Shape 2140"/>
            <p:cNvSpPr/>
            <p:nvPr/>
          </p:nvSpPr>
          <p:spPr>
            <a:xfrm>
              <a:off x="-1" y="0"/>
              <a:ext cx="93144" cy="93144"/>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0070C0"/>
            </a:solidFill>
            <a:ln w="9525" cap="flat">
              <a:noFill/>
              <a:round/>
            </a:ln>
            <a:effectLst/>
          </p:spPr>
          <p:txBody>
            <a:bodyPr wrap="square" lIns="0" tIns="0" rIns="0" bIns="0" numCol="1" anchor="t">
              <a:noAutofit/>
            </a:bodyPr>
            <a:lstStyle/>
            <a:p>
              <a:pPr lvl="0">
                <a:buClrTx/>
              </a:pPr>
              <a:endParaRPr>
                <a:cs typeface="+mn-ea"/>
                <a:sym typeface="+mn-lt"/>
              </a:endParaRPr>
            </a:p>
          </p:txBody>
        </p:sp>
        <p:sp>
          <p:nvSpPr>
            <p:cNvPr id="39" name="Shape 2141"/>
            <p:cNvSpPr/>
            <p:nvPr/>
          </p:nvSpPr>
          <p:spPr>
            <a:xfrm>
              <a:off x="0" y="124326"/>
              <a:ext cx="93144" cy="93145"/>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00B0F0"/>
            </a:solidFill>
            <a:ln w="9525" cap="flat">
              <a:noFill/>
              <a:round/>
            </a:ln>
            <a:effectLst/>
          </p:spPr>
          <p:txBody>
            <a:bodyPr wrap="square" lIns="0" tIns="0" rIns="0" bIns="0" numCol="1" anchor="t">
              <a:noAutofit/>
            </a:bodyPr>
            <a:lstStyle/>
            <a:p>
              <a:pPr lvl="0">
                <a:buClrTx/>
              </a:pPr>
              <a:endParaRPr>
                <a:cs typeface="+mn-ea"/>
                <a:sym typeface="+mn-lt"/>
              </a:endParaRPr>
            </a:p>
          </p:txBody>
        </p:sp>
        <p:sp>
          <p:nvSpPr>
            <p:cNvPr id="44" name="Shape 2142"/>
            <p:cNvSpPr/>
            <p:nvPr/>
          </p:nvSpPr>
          <p:spPr>
            <a:xfrm>
              <a:off x="1" y="248652"/>
              <a:ext cx="93144" cy="93144"/>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66CCFF"/>
            </a:solidFill>
            <a:ln w="9525" cap="flat">
              <a:noFill/>
              <a:round/>
            </a:ln>
            <a:effectLst/>
          </p:spPr>
          <p:txBody>
            <a:bodyPr wrap="square" lIns="0" tIns="0" rIns="0" bIns="0" numCol="1" anchor="t">
              <a:noAutofit/>
            </a:bodyPr>
            <a:lstStyle/>
            <a:p>
              <a:pPr lvl="0">
                <a:buClrTx/>
              </a:pPr>
              <a:endParaRPr>
                <a:cs typeface="+mn-ea"/>
                <a:sym typeface="+mn-lt"/>
              </a:endParaRPr>
            </a:p>
          </p:txBody>
        </p:sp>
        <p:sp>
          <p:nvSpPr>
            <p:cNvPr id="45" name="Shape 2143"/>
            <p:cNvSpPr/>
            <p:nvPr/>
          </p:nvSpPr>
          <p:spPr>
            <a:xfrm>
              <a:off x="0" y="372978"/>
              <a:ext cx="93144" cy="93145"/>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CCECFF"/>
            </a:solidFill>
            <a:ln w="9525" cap="flat">
              <a:noFill/>
              <a:round/>
            </a:ln>
            <a:effectLst/>
          </p:spPr>
          <p:txBody>
            <a:bodyPr wrap="square" lIns="0" tIns="0" rIns="0" bIns="0" numCol="1" anchor="t">
              <a:noAutofit/>
            </a:bodyPr>
            <a:lstStyle/>
            <a:p>
              <a:pPr lvl="0">
                <a:buClrTx/>
              </a:pPr>
              <a:endParaRPr>
                <a:cs typeface="+mn-ea"/>
                <a:sym typeface="+mn-lt"/>
              </a:endParaRPr>
            </a:p>
          </p:txBody>
        </p:sp>
      </p:grpSp>
      <p:cxnSp>
        <p:nvCxnSpPr>
          <p:cNvPr id="8" name="直接连接符 7"/>
          <p:cNvCxnSpPr/>
          <p:nvPr/>
        </p:nvCxnSpPr>
        <p:spPr>
          <a:xfrm>
            <a:off x="5808980" y="1558925"/>
            <a:ext cx="2834640" cy="0"/>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p:spPr>
        <p:style>
          <a:lnRef idx="0">
            <a:srgbClr val="FFFFFF"/>
          </a:lnRef>
          <a:fillRef idx="0">
            <a:srgbClr val="FFFFFF"/>
          </a:fillRef>
          <a:effectRef idx="0">
            <a:srgbClr val="FFFFFF"/>
          </a:effectRef>
          <a:fontRef idx="none"/>
        </p:style>
      </p:cxnSp>
      <p:sp>
        <p:nvSpPr>
          <p:cNvPr id="7" name="圆角矩形"/>
          <p:cNvSpPr/>
          <p:nvPr>
            <p:custDataLst>
              <p:tags r:id="rId18"/>
            </p:custDataLst>
          </p:nvPr>
        </p:nvSpPr>
        <p:spPr>
          <a:xfrm>
            <a:off x="6068060" y="2311400"/>
            <a:ext cx="2575560" cy="2269490"/>
          </a:xfrm>
          <a:prstGeom prst="roundRect">
            <a:avLst>
              <a:gd name="adj" fmla="val 7846"/>
            </a:avLst>
          </a:prstGeom>
          <a:solidFill>
            <a:srgbClr val="FFFFFF"/>
          </a:solidFill>
          <a:ln w="3175">
            <a:solidFill>
              <a:srgbClr val="DDDDDD"/>
            </a:solidFill>
            <a:miter lim="400000"/>
          </a:ln>
        </p:spPr>
        <p:txBody>
          <a:bodyPr lIns="45719" rIns="45719" anchor="ctr"/>
          <a:p/>
        </p:txBody>
      </p:sp>
      <p:pic>
        <p:nvPicPr>
          <p:cNvPr id="6146" name="图片 -2147482624"/>
          <p:cNvPicPr>
            <a:picLocks noChangeAspect="1"/>
          </p:cNvPicPr>
          <p:nvPr/>
        </p:nvPicPr>
        <p:blipFill>
          <a:blip r:embed="rId19"/>
          <a:stretch>
            <a:fillRect/>
          </a:stretch>
        </p:blipFill>
        <p:spPr>
          <a:xfrm>
            <a:off x="6068060" y="2354580"/>
            <a:ext cx="2576195" cy="2218690"/>
          </a:xfrm>
          <a:prstGeom prst="rect">
            <a:avLst/>
          </a:prstGeom>
          <a:noFill/>
          <a:ln w="9525">
            <a:noFill/>
          </a:ln>
        </p:spPr>
      </p:pic>
      <p:sp>
        <p:nvSpPr>
          <p:cNvPr id="9" name="文本框 8"/>
          <p:cNvSpPr txBox="1"/>
          <p:nvPr/>
        </p:nvSpPr>
        <p:spPr>
          <a:xfrm>
            <a:off x="5882005" y="1829435"/>
            <a:ext cx="2687955" cy="3054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9" tIns="45719" rIns="45719" bIns="45719" numCol="1" spcCol="38100" rtlCol="0" anchor="t" forceAA="0">
            <a:spAutoFit/>
          </a:bodyPr>
          <a:p>
            <a:pPr marL="0" marR="0" indent="0" algn="l" defTabSz="457200" rtl="0" fontAlgn="auto" latinLnBrk="0" hangingPunct="0">
              <a:lnSpc>
                <a:spcPct val="100000"/>
              </a:lnSpc>
              <a:spcBef>
                <a:spcPts val="0"/>
              </a:spcBef>
              <a:spcAft>
                <a:spcPts val="0"/>
              </a:spcAft>
              <a:buClrTx/>
              <a:buSzTx/>
              <a:buFontTx/>
              <a:buNone/>
            </a:pPr>
            <a:r>
              <a:rPr lang="zh-CN" sz="1400" b="1" dirty="0" smtClean="0">
                <a:solidFill>
                  <a:srgbClr val="FF0000"/>
                </a:solidFill>
                <a:latin typeface="黑体" panose="02010609060101010101" charset="-122"/>
                <a:ea typeface="黑体" panose="02010609060101010101" charset="-122"/>
                <a:cs typeface="黑体" panose="02010609060101010101" charset="-122"/>
                <a:sym typeface="+mn-ea"/>
              </a:rPr>
              <a:t>“新华保险心圆福</a:t>
            </a:r>
            <a:r>
              <a:rPr lang="en-US" altLang="zh-CN" sz="1400" b="1" dirty="0" smtClean="0">
                <a:solidFill>
                  <a:srgbClr val="FF0000"/>
                </a:solidFill>
                <a:latin typeface="黑体" panose="02010609060101010101" charset="-122"/>
                <a:ea typeface="黑体" panose="02010609060101010101" charset="-122"/>
                <a:cs typeface="黑体" panose="02010609060101010101" charset="-122"/>
                <a:sym typeface="+mn-ea"/>
              </a:rPr>
              <a:t>”</a:t>
            </a:r>
            <a:r>
              <a:rPr lang="zh-CN" altLang="en-US" sz="1400" b="1" dirty="0" smtClean="0">
                <a:solidFill>
                  <a:srgbClr val="FF0000"/>
                </a:solidFill>
                <a:latin typeface="黑体" panose="02010609060101010101" charset="-122"/>
                <a:ea typeface="黑体" panose="02010609060101010101" charset="-122"/>
                <a:cs typeface="黑体" panose="02010609060101010101" charset="-122"/>
                <a:sym typeface="+mn-ea"/>
              </a:rPr>
              <a:t>微信小程序</a:t>
            </a:r>
            <a:endParaRPr kumimoji="0" lang="zh-CN" altLang="en-US" sz="1400" b="1" i="0" u="none" strike="noStrike" cap="none" spc="0" normalizeH="0" baseline="0" dirty="0" smtClean="0">
              <a:ln>
                <a:noFill/>
              </a:ln>
              <a:solidFill>
                <a:srgbClr val="FF0000"/>
              </a:solidFill>
              <a:effectLst/>
              <a:uFillTx/>
              <a:latin typeface="黑体" panose="02010609060101010101" charset="-122"/>
              <a:ea typeface="黑体" panose="02010609060101010101" charset="-122"/>
              <a:cs typeface="黑体" panose="02010609060101010101" charset="-122"/>
              <a:sym typeface="+mn-ea"/>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矩形 27653"/>
          <p:cNvSpPr>
            <a:spLocks noGrp="1"/>
          </p:cNvSpPr>
          <p:nvPr/>
        </p:nvSpPr>
        <p:spPr>
          <a:xfrm>
            <a:off x="466011" y="0"/>
            <a:ext cx="4213622" cy="847725"/>
          </a:xfrm>
          <a:prstGeom prst="rect">
            <a:avLst/>
          </a:prstGeom>
          <a:noFill/>
          <a:ln w="9525">
            <a:noFill/>
          </a:ln>
        </p:spPr>
        <p:txBody>
          <a:bodyPr anchor="ctr" anchorCtr="0"/>
          <a:p>
            <a:r>
              <a:rPr lang="zh-CN" altLang="en-US" sz="2400" b="1" dirty="0">
                <a:solidFill>
                  <a:srgbClr val="005DA4"/>
                </a:solidFill>
                <a:latin typeface="Arial" panose="020B0604020202020204" pitchFamily="34" charset="0"/>
                <a:ea typeface="微软雅黑" panose="020B0503020204020204" charset="-122"/>
                <a:sym typeface="Arial" panose="020B0604020202020204" pitchFamily="34" charset="0"/>
              </a:rPr>
              <a:t>二、个人注册</a:t>
            </a:r>
            <a:endParaRPr lang="zh-CN" altLang="en-US" sz="2400" b="1" dirty="0">
              <a:solidFill>
                <a:srgbClr val="005DA4"/>
              </a:solidFill>
              <a:latin typeface="Arial" panose="020B0604020202020204" pitchFamily="34" charset="0"/>
              <a:ea typeface="微软雅黑" panose="020B0503020204020204" charset="-122"/>
              <a:sym typeface="Arial" panose="020B0604020202020204" pitchFamily="34" charset="0"/>
            </a:endParaRPr>
          </a:p>
        </p:txBody>
      </p:sp>
      <p:pic>
        <p:nvPicPr>
          <p:cNvPr id="7170" name="图片 6"/>
          <p:cNvPicPr>
            <a:picLocks noChangeAspect="1"/>
          </p:cNvPicPr>
          <p:nvPr/>
        </p:nvPicPr>
        <p:blipFill>
          <a:blip r:embed="rId1"/>
          <a:stretch>
            <a:fillRect/>
          </a:stretch>
        </p:blipFill>
        <p:spPr>
          <a:xfrm>
            <a:off x="4227195" y="847725"/>
            <a:ext cx="3644503" cy="3662363"/>
          </a:xfrm>
          <a:prstGeom prst="rect">
            <a:avLst/>
          </a:prstGeom>
          <a:noFill/>
          <a:ln w="9525">
            <a:noFill/>
          </a:ln>
        </p:spPr>
      </p:pic>
      <p:sp>
        <p:nvSpPr>
          <p:cNvPr id="7171" name="TextBox 11"/>
          <p:cNvSpPr txBox="1"/>
          <p:nvPr/>
        </p:nvSpPr>
        <p:spPr>
          <a:xfrm>
            <a:off x="927973" y="1741885"/>
            <a:ext cx="2561035" cy="1753235"/>
          </a:xfrm>
          <a:prstGeom prst="rect">
            <a:avLst/>
          </a:prstGeom>
          <a:noFill/>
          <a:ln w="9525">
            <a:noFill/>
          </a:ln>
        </p:spPr>
        <p:txBody>
          <a:bodyPr wrap="square" anchor="t" anchorCtr="0">
            <a:spAutoFit/>
          </a:bodyPr>
          <a:p>
            <a:pPr defTabSz="914400">
              <a:lnSpc>
                <a:spcPct val="150000"/>
              </a:lnSpc>
            </a:pPr>
            <a:r>
              <a:rPr lang="zh-CN" altLang="zh-CN" b="1" dirty="0">
                <a:solidFill>
                  <a:srgbClr val="262673"/>
                </a:solidFill>
                <a:latin typeface="微软雅黑" panose="020B0503020204020204" charset="-122"/>
                <a:ea typeface="微软雅黑" panose="020B0503020204020204" charset="-122"/>
              </a:rPr>
              <a:t>点击“我的”输入手机号和验证码，</a:t>
            </a:r>
            <a:endParaRPr lang="zh-CN" altLang="zh-CN" b="1" dirty="0">
              <a:solidFill>
                <a:srgbClr val="262673"/>
              </a:solidFill>
              <a:latin typeface="微软雅黑" panose="020B0503020204020204" charset="-122"/>
              <a:ea typeface="微软雅黑" panose="020B0503020204020204" charset="-122"/>
            </a:endParaRPr>
          </a:p>
          <a:p>
            <a:pPr defTabSz="914400">
              <a:lnSpc>
                <a:spcPct val="150000"/>
              </a:lnSpc>
            </a:pPr>
            <a:r>
              <a:rPr lang="zh-CN" altLang="zh-CN" b="1" dirty="0">
                <a:solidFill>
                  <a:srgbClr val="262673"/>
                </a:solidFill>
                <a:latin typeface="微软雅黑" panose="020B0503020204020204" charset="-122"/>
                <a:ea typeface="微软雅黑" panose="020B0503020204020204" charset="-122"/>
              </a:rPr>
              <a:t>完成填写后“立即绑定”</a:t>
            </a:r>
            <a:endParaRPr lang="zh-CN" altLang="zh-CN" b="1" dirty="0">
              <a:solidFill>
                <a:srgbClr val="262673"/>
              </a:solidFill>
              <a:latin typeface="微软雅黑" panose="020B0503020204020204" charset="-122"/>
              <a:ea typeface="微软雅黑" panose="020B0503020204020204" charset="-122"/>
            </a:endParaRPr>
          </a:p>
        </p:txBody>
      </p:sp>
    </p:spTree>
  </p:cSld>
  <p:clrMapOvr>
    <a:masterClrMapping/>
  </p:clrMapOvr>
  <p:transition>
    <p:pull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矩形 27653"/>
          <p:cNvSpPr>
            <a:spLocks noGrp="1"/>
          </p:cNvSpPr>
          <p:nvPr/>
        </p:nvSpPr>
        <p:spPr>
          <a:xfrm>
            <a:off x="466011" y="0"/>
            <a:ext cx="4213622" cy="847725"/>
          </a:xfrm>
          <a:prstGeom prst="rect">
            <a:avLst/>
          </a:prstGeom>
          <a:noFill/>
          <a:ln w="9525">
            <a:noFill/>
          </a:ln>
        </p:spPr>
        <p:txBody>
          <a:bodyPr anchor="ctr" anchorCtr="0"/>
          <a:p>
            <a:r>
              <a:rPr lang="zh-CN" altLang="en-US" sz="2400" b="1" dirty="0">
                <a:solidFill>
                  <a:srgbClr val="005DA4"/>
                </a:solidFill>
                <a:latin typeface="Arial" panose="020B0604020202020204" pitchFamily="34" charset="0"/>
                <a:ea typeface="微软雅黑" panose="020B0503020204020204" charset="-122"/>
                <a:sym typeface="Arial" panose="020B0604020202020204" pitchFamily="34" charset="0"/>
              </a:rPr>
              <a:t>三、信息完善</a:t>
            </a:r>
            <a:endParaRPr lang="zh-CN" altLang="en-US" sz="2400" b="1" dirty="0">
              <a:solidFill>
                <a:srgbClr val="005DA4"/>
              </a:solidFill>
              <a:latin typeface="Arial" panose="020B0604020202020204" pitchFamily="34" charset="0"/>
              <a:ea typeface="微软雅黑" panose="020B0503020204020204" charset="-122"/>
              <a:sym typeface="Arial" panose="020B0604020202020204" pitchFamily="34" charset="0"/>
            </a:endParaRPr>
          </a:p>
        </p:txBody>
      </p:sp>
      <p:pic>
        <p:nvPicPr>
          <p:cNvPr id="8195" name="图片 7"/>
          <p:cNvPicPr>
            <a:picLocks noChangeAspect="1"/>
          </p:cNvPicPr>
          <p:nvPr/>
        </p:nvPicPr>
        <p:blipFill>
          <a:blip r:embed="rId1"/>
          <a:stretch>
            <a:fillRect/>
          </a:stretch>
        </p:blipFill>
        <p:spPr>
          <a:xfrm>
            <a:off x="413385" y="769859"/>
            <a:ext cx="2125518" cy="3780000"/>
          </a:xfrm>
          <a:prstGeom prst="rect">
            <a:avLst/>
          </a:prstGeom>
          <a:noFill/>
          <a:ln w="9525">
            <a:noFill/>
          </a:ln>
        </p:spPr>
      </p:pic>
      <p:sp>
        <p:nvSpPr>
          <p:cNvPr id="8197" name="TextBox 13"/>
          <p:cNvSpPr txBox="1"/>
          <p:nvPr/>
        </p:nvSpPr>
        <p:spPr>
          <a:xfrm>
            <a:off x="4949904" y="735330"/>
            <a:ext cx="3759518" cy="783590"/>
          </a:xfrm>
          <a:prstGeom prst="rect">
            <a:avLst/>
          </a:prstGeom>
          <a:noFill/>
          <a:ln w="9525">
            <a:noFill/>
          </a:ln>
        </p:spPr>
        <p:txBody>
          <a:bodyPr wrap="square" anchor="t" anchorCtr="0">
            <a:spAutoFit/>
          </a:bodyPr>
          <a:p>
            <a:pPr>
              <a:lnSpc>
                <a:spcPct val="150000"/>
              </a:lnSpc>
            </a:pPr>
            <a:r>
              <a:rPr lang="en-US" altLang="zh-CN" sz="1500" b="1" dirty="0">
                <a:solidFill>
                  <a:srgbClr val="262673"/>
                </a:solidFill>
                <a:latin typeface="微软雅黑" panose="020B0503020204020204" charset="-122"/>
                <a:ea typeface="微软雅黑" panose="020B0503020204020204" charset="-122"/>
              </a:rPr>
              <a:t>2</a:t>
            </a:r>
            <a:r>
              <a:rPr lang="zh-CN" altLang="en-US" sz="1500" b="1" dirty="0">
                <a:solidFill>
                  <a:srgbClr val="262673"/>
                </a:solidFill>
                <a:latin typeface="微软雅黑" panose="020B0503020204020204" charset="-122"/>
                <a:ea typeface="宋体" panose="02010600030101010101" pitchFamily="2" charset="-122"/>
              </a:rPr>
              <a:t>、</a:t>
            </a:r>
            <a:r>
              <a:rPr lang="zh-CN" altLang="en-US" sz="1500" b="1" dirty="0">
                <a:solidFill>
                  <a:srgbClr val="262673"/>
                </a:solidFill>
                <a:latin typeface="微软雅黑" panose="020B0503020204020204" charset="-122"/>
                <a:ea typeface="微软雅黑" panose="020B0503020204020204" charset="-122"/>
              </a:rPr>
              <a:t>“基本信息”需完整填写，便于尽快查找您在新华保险团体渠道已承保保单。</a:t>
            </a:r>
            <a:endParaRPr lang="zh-CN" altLang="en-US" sz="1500" b="1" dirty="0">
              <a:solidFill>
                <a:srgbClr val="262673"/>
              </a:solidFill>
              <a:latin typeface="微软雅黑" panose="020B0503020204020204" charset="-122"/>
              <a:ea typeface="微软雅黑" panose="020B0503020204020204" charset="-122"/>
            </a:endParaRPr>
          </a:p>
        </p:txBody>
      </p:sp>
      <p:pic>
        <p:nvPicPr>
          <p:cNvPr id="3" name="图片 2"/>
          <p:cNvPicPr/>
          <p:nvPr/>
        </p:nvPicPr>
        <p:blipFill>
          <a:blip r:embed="rId2"/>
          <a:stretch>
            <a:fillRect/>
          </a:stretch>
        </p:blipFill>
        <p:spPr>
          <a:xfrm>
            <a:off x="2691527" y="789623"/>
            <a:ext cx="2160000" cy="3780000"/>
          </a:xfrm>
          <a:prstGeom prst="rect">
            <a:avLst/>
          </a:prstGeom>
        </p:spPr>
      </p:pic>
      <p:sp>
        <p:nvSpPr>
          <p:cNvPr id="4" name="TextBox 13"/>
          <p:cNvSpPr txBox="1"/>
          <p:nvPr/>
        </p:nvSpPr>
        <p:spPr>
          <a:xfrm>
            <a:off x="4896088" y="3462338"/>
            <a:ext cx="3867150" cy="1129665"/>
          </a:xfrm>
          <a:prstGeom prst="rect">
            <a:avLst/>
          </a:prstGeom>
          <a:noFill/>
          <a:ln w="9525">
            <a:noFill/>
          </a:ln>
        </p:spPr>
        <p:txBody>
          <a:bodyPr wrap="square" anchor="t" anchorCtr="0">
            <a:spAutoFit/>
          </a:bodyPr>
          <a:p>
            <a:pPr algn="l">
              <a:lnSpc>
                <a:spcPct val="150000"/>
              </a:lnSpc>
              <a:buClrTx/>
              <a:buSzTx/>
            </a:pPr>
            <a:r>
              <a:rPr lang="en-US" altLang="zh-CN" sz="1500" b="1" dirty="0">
                <a:solidFill>
                  <a:srgbClr val="262673"/>
                </a:solidFill>
                <a:latin typeface="微软雅黑" panose="020B0503020204020204" charset="-122"/>
                <a:ea typeface="微软雅黑" panose="020B0503020204020204" charset="-122"/>
              </a:rPr>
              <a:t>3、增加了OCR识别功能，在维护证件信息后，理赔时可自动带出在有效期内的证件影像件</a:t>
            </a:r>
            <a:r>
              <a:rPr lang="zh-CN" altLang="en-US" sz="1500" b="1" dirty="0">
                <a:solidFill>
                  <a:srgbClr val="262673"/>
                </a:solidFill>
                <a:latin typeface="微软雅黑" panose="020B0503020204020204" charset="-122"/>
                <a:ea typeface="微软雅黑" panose="020B0503020204020204" charset="-122"/>
              </a:rPr>
              <a:t>。</a:t>
            </a:r>
            <a:endParaRPr lang="zh-CN" altLang="en-US" sz="1500" b="1" dirty="0">
              <a:solidFill>
                <a:srgbClr val="262673"/>
              </a:solidFill>
              <a:latin typeface="微软雅黑" panose="020B0503020204020204" charset="-122"/>
              <a:ea typeface="微软雅黑" panose="020B0503020204020204" charset="-122"/>
            </a:endParaRPr>
          </a:p>
        </p:txBody>
      </p:sp>
      <p:sp>
        <p:nvSpPr>
          <p:cNvPr id="5" name="任意多边形 4"/>
          <p:cNvSpPr/>
          <p:nvPr/>
        </p:nvSpPr>
        <p:spPr>
          <a:xfrm>
            <a:off x="4301728" y="3823811"/>
            <a:ext cx="625316" cy="128111"/>
          </a:xfrm>
          <a:custGeom>
            <a:avLst/>
            <a:gdLst>
              <a:gd name="connsiteX0" fmla="*/ 0 w 3239"/>
              <a:gd name="connsiteY0" fmla="*/ 396 h 791"/>
              <a:gd name="connsiteX1" fmla="*/ 983 w 3239"/>
              <a:gd name="connsiteY1" fmla="*/ 0 h 791"/>
              <a:gd name="connsiteX2" fmla="*/ 983 w 3239"/>
              <a:gd name="connsiteY2" fmla="*/ 219 h 791"/>
              <a:gd name="connsiteX3" fmla="*/ 3200 w 3239"/>
              <a:gd name="connsiteY3" fmla="*/ 329 h 791"/>
              <a:gd name="connsiteX4" fmla="*/ 3239 w 3239"/>
              <a:gd name="connsiteY4" fmla="*/ 355 h 791"/>
              <a:gd name="connsiteX5" fmla="*/ 983 w 3239"/>
              <a:gd name="connsiteY5" fmla="*/ 572 h 791"/>
              <a:gd name="connsiteX6" fmla="*/ 983 w 3239"/>
              <a:gd name="connsiteY6" fmla="*/ 791 h 791"/>
              <a:gd name="connsiteX7" fmla="*/ 0 w 3239"/>
              <a:gd name="connsiteY7" fmla="*/ 396 h 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9" h="791">
                <a:moveTo>
                  <a:pt x="0" y="396"/>
                </a:moveTo>
                <a:lnTo>
                  <a:pt x="983" y="0"/>
                </a:lnTo>
                <a:lnTo>
                  <a:pt x="983" y="219"/>
                </a:lnTo>
                <a:lnTo>
                  <a:pt x="3200" y="329"/>
                </a:lnTo>
                <a:lnTo>
                  <a:pt x="3239" y="355"/>
                </a:lnTo>
                <a:lnTo>
                  <a:pt x="983" y="572"/>
                </a:lnTo>
                <a:lnTo>
                  <a:pt x="983" y="791"/>
                </a:lnTo>
                <a:lnTo>
                  <a:pt x="0" y="396"/>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sz="1350"/>
          </a:p>
        </p:txBody>
      </p:sp>
      <p:pic>
        <p:nvPicPr>
          <p:cNvPr id="7" name="图片 6"/>
          <p:cNvPicPr>
            <a:picLocks noChangeAspect="1"/>
          </p:cNvPicPr>
          <p:nvPr/>
        </p:nvPicPr>
        <p:blipFill>
          <a:blip r:embed="rId3"/>
          <a:stretch>
            <a:fillRect/>
          </a:stretch>
        </p:blipFill>
        <p:spPr>
          <a:xfrm>
            <a:off x="5806202" y="1496378"/>
            <a:ext cx="2047399" cy="2064544"/>
          </a:xfrm>
          <a:prstGeom prst="rect">
            <a:avLst/>
          </a:prstGeom>
        </p:spPr>
      </p:pic>
      <p:sp>
        <p:nvSpPr>
          <p:cNvPr id="8193" name="TextBox 13"/>
          <p:cNvSpPr txBox="1"/>
          <p:nvPr/>
        </p:nvSpPr>
        <p:spPr>
          <a:xfrm>
            <a:off x="565547" y="3651647"/>
            <a:ext cx="1821656" cy="553085"/>
          </a:xfrm>
          <a:prstGeom prst="rect">
            <a:avLst/>
          </a:prstGeom>
          <a:noFill/>
          <a:ln w="9525">
            <a:noFill/>
          </a:ln>
        </p:spPr>
        <p:txBody>
          <a:bodyPr anchor="t" anchorCtr="0">
            <a:spAutoFit/>
          </a:bodyPr>
          <a:p>
            <a:pPr algn="ctr"/>
            <a:r>
              <a:rPr lang="zh-CN" altLang="en-US" sz="1500" b="1" dirty="0">
                <a:solidFill>
                  <a:srgbClr val="262673"/>
                </a:solidFill>
                <a:latin typeface="微软雅黑" panose="020B0503020204020204" charset="-122"/>
                <a:ea typeface="微软雅黑" panose="020B0503020204020204" charset="-122"/>
              </a:rPr>
              <a:t>1、点击“我的资料”</a:t>
            </a:r>
            <a:endParaRPr lang="zh-CN" altLang="en-US" sz="1500" b="1" dirty="0">
              <a:solidFill>
                <a:srgbClr val="262673"/>
              </a:solidFill>
              <a:latin typeface="微软雅黑" panose="020B0503020204020204" charset="-122"/>
              <a:ea typeface="微软雅黑" panose="020B0503020204020204" charset="-122"/>
            </a:endParaRPr>
          </a:p>
        </p:txBody>
      </p:sp>
      <p:sp>
        <p:nvSpPr>
          <p:cNvPr id="8" name="圆角矩形 7"/>
          <p:cNvSpPr/>
          <p:nvPr/>
        </p:nvSpPr>
        <p:spPr>
          <a:xfrm>
            <a:off x="565547" y="2193608"/>
            <a:ext cx="445294" cy="311944"/>
          </a:xfrm>
          <a:prstGeom prst="roundRect">
            <a:avLst/>
          </a:prstGeom>
          <a:noFill/>
          <a:ln>
            <a:solidFill>
              <a:srgbClr val="FF0000"/>
            </a:solid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sz="1350"/>
          </a:p>
        </p:txBody>
      </p:sp>
      <p:sp>
        <p:nvSpPr>
          <p:cNvPr id="9" name="任意多边形 8"/>
          <p:cNvSpPr/>
          <p:nvPr/>
        </p:nvSpPr>
        <p:spPr>
          <a:xfrm rot="4320000">
            <a:off x="593169" y="2993708"/>
            <a:ext cx="1062514" cy="240983"/>
          </a:xfrm>
          <a:custGeom>
            <a:avLst/>
            <a:gdLst>
              <a:gd name="connsiteX0" fmla="*/ 0 w 3239"/>
              <a:gd name="connsiteY0" fmla="*/ 396 h 791"/>
              <a:gd name="connsiteX1" fmla="*/ 983 w 3239"/>
              <a:gd name="connsiteY1" fmla="*/ 0 h 791"/>
              <a:gd name="connsiteX2" fmla="*/ 983 w 3239"/>
              <a:gd name="connsiteY2" fmla="*/ 219 h 791"/>
              <a:gd name="connsiteX3" fmla="*/ 3200 w 3239"/>
              <a:gd name="connsiteY3" fmla="*/ 329 h 791"/>
              <a:gd name="connsiteX4" fmla="*/ 3239 w 3239"/>
              <a:gd name="connsiteY4" fmla="*/ 355 h 791"/>
              <a:gd name="connsiteX5" fmla="*/ 983 w 3239"/>
              <a:gd name="connsiteY5" fmla="*/ 572 h 791"/>
              <a:gd name="connsiteX6" fmla="*/ 983 w 3239"/>
              <a:gd name="connsiteY6" fmla="*/ 791 h 791"/>
              <a:gd name="connsiteX7" fmla="*/ 0 w 3239"/>
              <a:gd name="connsiteY7" fmla="*/ 396 h 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9" h="791">
                <a:moveTo>
                  <a:pt x="0" y="396"/>
                </a:moveTo>
                <a:lnTo>
                  <a:pt x="983" y="0"/>
                </a:lnTo>
                <a:lnTo>
                  <a:pt x="983" y="219"/>
                </a:lnTo>
                <a:lnTo>
                  <a:pt x="3200" y="329"/>
                </a:lnTo>
                <a:lnTo>
                  <a:pt x="3239" y="355"/>
                </a:lnTo>
                <a:lnTo>
                  <a:pt x="983" y="572"/>
                </a:lnTo>
                <a:lnTo>
                  <a:pt x="983" y="791"/>
                </a:lnTo>
                <a:lnTo>
                  <a:pt x="0" y="396"/>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sz="1350"/>
          </a:p>
        </p:txBody>
      </p:sp>
      <p:sp>
        <p:nvSpPr>
          <p:cNvPr id="2" name="圆角矩形 1"/>
          <p:cNvSpPr/>
          <p:nvPr/>
        </p:nvSpPr>
        <p:spPr>
          <a:xfrm>
            <a:off x="2691527" y="1167289"/>
            <a:ext cx="2159794" cy="1338739"/>
          </a:xfrm>
          <a:prstGeom prst="roundRect">
            <a:avLst/>
          </a:prstGeom>
          <a:noFill/>
          <a:ln>
            <a:solidFill>
              <a:srgbClr val="FF0000"/>
            </a:solid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sz="1350"/>
          </a:p>
        </p:txBody>
      </p:sp>
      <p:sp>
        <p:nvSpPr>
          <p:cNvPr id="6" name="任意多边形 5"/>
          <p:cNvSpPr/>
          <p:nvPr/>
        </p:nvSpPr>
        <p:spPr>
          <a:xfrm rot="1740000">
            <a:off x="4921806" y="1814513"/>
            <a:ext cx="908685" cy="339090"/>
          </a:xfrm>
          <a:custGeom>
            <a:avLst/>
            <a:gdLst>
              <a:gd name="connsiteX0" fmla="*/ 0 w 3239"/>
              <a:gd name="connsiteY0" fmla="*/ 396 h 791"/>
              <a:gd name="connsiteX1" fmla="*/ 983 w 3239"/>
              <a:gd name="connsiteY1" fmla="*/ 0 h 791"/>
              <a:gd name="connsiteX2" fmla="*/ 983 w 3239"/>
              <a:gd name="connsiteY2" fmla="*/ 219 h 791"/>
              <a:gd name="connsiteX3" fmla="*/ 3200 w 3239"/>
              <a:gd name="connsiteY3" fmla="*/ 329 h 791"/>
              <a:gd name="connsiteX4" fmla="*/ 3239 w 3239"/>
              <a:gd name="connsiteY4" fmla="*/ 355 h 791"/>
              <a:gd name="connsiteX5" fmla="*/ 983 w 3239"/>
              <a:gd name="connsiteY5" fmla="*/ 572 h 791"/>
              <a:gd name="connsiteX6" fmla="*/ 983 w 3239"/>
              <a:gd name="connsiteY6" fmla="*/ 791 h 791"/>
              <a:gd name="connsiteX7" fmla="*/ 0 w 3239"/>
              <a:gd name="connsiteY7" fmla="*/ 396 h 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9" h="791">
                <a:moveTo>
                  <a:pt x="0" y="396"/>
                </a:moveTo>
                <a:lnTo>
                  <a:pt x="983" y="0"/>
                </a:lnTo>
                <a:lnTo>
                  <a:pt x="983" y="219"/>
                </a:lnTo>
                <a:lnTo>
                  <a:pt x="3200" y="329"/>
                </a:lnTo>
                <a:lnTo>
                  <a:pt x="3239" y="355"/>
                </a:lnTo>
                <a:lnTo>
                  <a:pt x="983" y="572"/>
                </a:lnTo>
                <a:lnTo>
                  <a:pt x="983" y="791"/>
                </a:lnTo>
                <a:lnTo>
                  <a:pt x="0" y="396"/>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sz="1350"/>
          </a:p>
        </p:txBody>
      </p:sp>
    </p:spTree>
  </p:cSld>
  <p:clrMapOvr>
    <a:masterClrMapping/>
  </p:clrMapOvr>
  <p:transition>
    <p:pull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矩形 27653"/>
          <p:cNvSpPr>
            <a:spLocks noGrp="1"/>
          </p:cNvSpPr>
          <p:nvPr/>
        </p:nvSpPr>
        <p:spPr>
          <a:xfrm>
            <a:off x="466011" y="0"/>
            <a:ext cx="4213622" cy="847725"/>
          </a:xfrm>
          <a:prstGeom prst="rect">
            <a:avLst/>
          </a:prstGeom>
          <a:noFill/>
          <a:ln w="9525">
            <a:noFill/>
          </a:ln>
        </p:spPr>
        <p:txBody>
          <a:bodyPr anchor="ctr" anchorCtr="0"/>
          <a:p>
            <a:r>
              <a:rPr lang="zh-CN" altLang="en-US" sz="2400" b="1" dirty="0">
                <a:solidFill>
                  <a:srgbClr val="005DA4"/>
                </a:solidFill>
                <a:latin typeface="Arial" panose="020B0604020202020204" pitchFamily="34" charset="0"/>
                <a:ea typeface="微软雅黑" panose="020B0503020204020204" charset="-122"/>
                <a:sym typeface="Arial" panose="020B0604020202020204" pitchFamily="34" charset="0"/>
              </a:rPr>
              <a:t>三、信息完善</a:t>
            </a:r>
            <a:endParaRPr lang="zh-CN" altLang="en-US" sz="2400" b="1" dirty="0">
              <a:solidFill>
                <a:srgbClr val="005DA4"/>
              </a:solidFill>
              <a:latin typeface="Arial" panose="020B0604020202020204" pitchFamily="34" charset="0"/>
              <a:ea typeface="微软雅黑" panose="020B0503020204020204" charset="-122"/>
              <a:sym typeface="Arial" panose="020B0604020202020204" pitchFamily="34" charset="0"/>
            </a:endParaRPr>
          </a:p>
        </p:txBody>
      </p:sp>
      <p:sp>
        <p:nvSpPr>
          <p:cNvPr id="9219" name="TextBox 13"/>
          <p:cNvSpPr txBox="1"/>
          <p:nvPr/>
        </p:nvSpPr>
        <p:spPr>
          <a:xfrm>
            <a:off x="89773" y="1653540"/>
            <a:ext cx="1625918" cy="1822450"/>
          </a:xfrm>
          <a:prstGeom prst="rect">
            <a:avLst/>
          </a:prstGeom>
          <a:noFill/>
          <a:ln w="9525">
            <a:noFill/>
          </a:ln>
        </p:spPr>
        <p:txBody>
          <a:bodyPr wrap="square" anchor="t" anchorCtr="0">
            <a:spAutoFit/>
          </a:bodyPr>
          <a:p>
            <a:pPr lvl="0" algn="l">
              <a:lnSpc>
                <a:spcPct val="150000"/>
              </a:lnSpc>
              <a:buClrTx/>
              <a:buSzTx/>
            </a:pPr>
            <a:r>
              <a:rPr lang="en-US" altLang="zh-CN" sz="1500" b="1" dirty="0">
                <a:solidFill>
                  <a:srgbClr val="262673"/>
                </a:solidFill>
                <a:latin typeface="微软雅黑" panose="020B0503020204020204" charset="-122"/>
                <a:ea typeface="微软雅黑" panose="020B0503020204020204" charset="-122"/>
                <a:sym typeface="+mn-ea"/>
              </a:rPr>
              <a:t>4、</a:t>
            </a:r>
            <a:r>
              <a:rPr lang="zh-CN" altLang="en-US" sz="1500" b="1" dirty="0">
                <a:solidFill>
                  <a:srgbClr val="262673"/>
                </a:solidFill>
                <a:latin typeface="微软雅黑" panose="020B0503020204020204" charset="-122"/>
                <a:ea typeface="微软雅黑" panose="020B0503020204020204" charset="-122"/>
                <a:sym typeface="+mn-ea"/>
              </a:rPr>
              <a:t>完善被保险人本人</a:t>
            </a:r>
            <a:r>
              <a:rPr lang="en-US" altLang="zh-CN" sz="1500" b="1" dirty="0">
                <a:solidFill>
                  <a:srgbClr val="262673"/>
                </a:solidFill>
                <a:latin typeface="微软雅黑" panose="020B0503020204020204" charset="-122"/>
                <a:ea typeface="微软雅黑" panose="020B0503020204020204" charset="-122"/>
                <a:sym typeface="+mn-ea"/>
              </a:rPr>
              <a:t>的银行卡</a:t>
            </a:r>
            <a:r>
              <a:rPr lang="zh-CN" altLang="en-US" sz="1500" b="1" dirty="0">
                <a:solidFill>
                  <a:srgbClr val="262673"/>
                </a:solidFill>
                <a:latin typeface="微软雅黑" panose="020B0503020204020204" charset="-122"/>
                <a:ea typeface="微软雅黑" panose="020B0503020204020204" charset="-122"/>
                <a:sym typeface="+mn-ea"/>
              </a:rPr>
              <a:t>信息</a:t>
            </a:r>
            <a:r>
              <a:rPr lang="en-US" altLang="zh-CN" sz="1500" b="1" dirty="0">
                <a:solidFill>
                  <a:srgbClr val="262673"/>
                </a:solidFill>
                <a:latin typeface="微软雅黑" panose="020B0503020204020204" charset="-122"/>
                <a:ea typeface="微软雅黑" panose="020B0503020204020204" charset="-122"/>
                <a:sym typeface="+mn-ea"/>
              </a:rPr>
              <a:t>，</a:t>
            </a:r>
            <a:r>
              <a:rPr lang="zh-CN" altLang="en-US" sz="1500" b="1" dirty="0">
                <a:solidFill>
                  <a:srgbClr val="262673"/>
                </a:solidFill>
                <a:latin typeface="微软雅黑" panose="020B0503020204020204" charset="-122"/>
                <a:ea typeface="微软雅黑" panose="020B0503020204020204" charset="-122"/>
                <a:sym typeface="+mn-ea"/>
              </a:rPr>
              <a:t>可在后续理赔申请时选择</a:t>
            </a:r>
            <a:r>
              <a:rPr lang="en-US" altLang="zh-CN" sz="1500" b="1" dirty="0">
                <a:solidFill>
                  <a:srgbClr val="262673"/>
                </a:solidFill>
                <a:latin typeface="微软雅黑" panose="020B0503020204020204" charset="-122"/>
                <a:ea typeface="微软雅黑" panose="020B0503020204020204" charset="-122"/>
                <a:sym typeface="+mn-ea"/>
              </a:rPr>
              <a:t>。</a:t>
            </a:r>
            <a:endParaRPr lang="en-US" altLang="zh-CN" sz="1500" b="1" dirty="0">
              <a:solidFill>
                <a:srgbClr val="262673"/>
              </a:solidFill>
              <a:latin typeface="微软雅黑" panose="020B0503020204020204" charset="-122"/>
              <a:ea typeface="微软雅黑" panose="020B0503020204020204" charset="-122"/>
              <a:sym typeface="+mn-ea"/>
            </a:endParaRPr>
          </a:p>
        </p:txBody>
      </p:sp>
      <p:pic>
        <p:nvPicPr>
          <p:cNvPr id="9221" name="图片 11"/>
          <p:cNvPicPr/>
          <p:nvPr/>
        </p:nvPicPr>
        <p:blipFill>
          <a:blip r:embed="rId1"/>
          <a:stretch>
            <a:fillRect/>
          </a:stretch>
        </p:blipFill>
        <p:spPr>
          <a:xfrm>
            <a:off x="1763554" y="735806"/>
            <a:ext cx="2160000" cy="3780000"/>
          </a:xfrm>
          <a:prstGeom prst="rect">
            <a:avLst/>
          </a:prstGeom>
          <a:noFill/>
          <a:ln w="9525">
            <a:noFill/>
          </a:ln>
        </p:spPr>
      </p:pic>
      <p:sp>
        <p:nvSpPr>
          <p:cNvPr id="8" name="圆角矩形 7"/>
          <p:cNvSpPr/>
          <p:nvPr/>
        </p:nvSpPr>
        <p:spPr>
          <a:xfrm>
            <a:off x="3379708" y="1167765"/>
            <a:ext cx="543878" cy="218599"/>
          </a:xfrm>
          <a:prstGeom prst="roundRect">
            <a:avLst/>
          </a:prstGeom>
          <a:noFill/>
          <a:ln>
            <a:solidFill>
              <a:srgbClr val="FF0000"/>
            </a:solid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sz="1350"/>
          </a:p>
        </p:txBody>
      </p:sp>
      <p:sp>
        <p:nvSpPr>
          <p:cNvPr id="3" name="任意多边形 2"/>
          <p:cNvSpPr/>
          <p:nvPr/>
        </p:nvSpPr>
        <p:spPr>
          <a:xfrm rot="18840000" flipH="1" flipV="1">
            <a:off x="2898219" y="1479233"/>
            <a:ext cx="508159" cy="216694"/>
          </a:xfrm>
          <a:custGeom>
            <a:avLst/>
            <a:gdLst>
              <a:gd name="connsiteX0" fmla="*/ 0 w 3239"/>
              <a:gd name="connsiteY0" fmla="*/ 396 h 791"/>
              <a:gd name="connsiteX1" fmla="*/ 983 w 3239"/>
              <a:gd name="connsiteY1" fmla="*/ 0 h 791"/>
              <a:gd name="connsiteX2" fmla="*/ 983 w 3239"/>
              <a:gd name="connsiteY2" fmla="*/ 219 h 791"/>
              <a:gd name="connsiteX3" fmla="*/ 3200 w 3239"/>
              <a:gd name="connsiteY3" fmla="*/ 329 h 791"/>
              <a:gd name="connsiteX4" fmla="*/ 3239 w 3239"/>
              <a:gd name="connsiteY4" fmla="*/ 355 h 791"/>
              <a:gd name="connsiteX5" fmla="*/ 983 w 3239"/>
              <a:gd name="connsiteY5" fmla="*/ 572 h 791"/>
              <a:gd name="connsiteX6" fmla="*/ 983 w 3239"/>
              <a:gd name="connsiteY6" fmla="*/ 791 h 791"/>
              <a:gd name="connsiteX7" fmla="*/ 0 w 3239"/>
              <a:gd name="connsiteY7" fmla="*/ 396 h 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9" h="791">
                <a:moveTo>
                  <a:pt x="0" y="396"/>
                </a:moveTo>
                <a:lnTo>
                  <a:pt x="983" y="0"/>
                </a:lnTo>
                <a:lnTo>
                  <a:pt x="983" y="219"/>
                </a:lnTo>
                <a:lnTo>
                  <a:pt x="3200" y="329"/>
                </a:lnTo>
                <a:lnTo>
                  <a:pt x="3239" y="355"/>
                </a:lnTo>
                <a:lnTo>
                  <a:pt x="983" y="572"/>
                </a:lnTo>
                <a:lnTo>
                  <a:pt x="983" y="791"/>
                </a:lnTo>
                <a:lnTo>
                  <a:pt x="0" y="396"/>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sz="1350"/>
          </a:p>
        </p:txBody>
      </p:sp>
      <p:pic>
        <p:nvPicPr>
          <p:cNvPr id="5" name="图片 4" descr="银行信息"/>
          <p:cNvPicPr>
            <a:picLocks noChangeAspect="1"/>
          </p:cNvPicPr>
          <p:nvPr/>
        </p:nvPicPr>
        <p:blipFill>
          <a:blip r:embed="rId2"/>
          <a:stretch>
            <a:fillRect/>
          </a:stretch>
        </p:blipFill>
        <p:spPr>
          <a:xfrm>
            <a:off x="4626054" y="734378"/>
            <a:ext cx="2053590" cy="3781425"/>
          </a:xfrm>
          <a:prstGeom prst="rect">
            <a:avLst/>
          </a:prstGeom>
        </p:spPr>
      </p:pic>
      <p:sp>
        <p:nvSpPr>
          <p:cNvPr id="10" name="文本框 9"/>
          <p:cNvSpPr txBox="1"/>
          <p:nvPr/>
        </p:nvSpPr>
        <p:spPr>
          <a:xfrm>
            <a:off x="155019" y="3219926"/>
            <a:ext cx="1503045" cy="922020"/>
          </a:xfrm>
          <a:prstGeom prst="rect">
            <a:avLst/>
          </a:prstGeom>
          <a:noFill/>
        </p:spPr>
        <p:txBody>
          <a:bodyPr wrap="square" rtlCol="0">
            <a:spAutoFit/>
          </a:bodyPr>
          <a:p>
            <a:r>
              <a:rPr lang="zh-CN" altLang="en-US" sz="1350">
                <a:solidFill>
                  <a:schemeClr val="accent2">
                    <a:lumMod val="75000"/>
                  </a:schemeClr>
                </a:solidFill>
                <a:effectLst>
                  <a:outerShdw blurRad="38100" dist="19050" dir="2700000" algn="tl" rotWithShape="0">
                    <a:schemeClr val="dk1">
                      <a:alpha val="40000"/>
                    </a:schemeClr>
                  </a:outerShdw>
                </a:effectLst>
                <a:cs typeface="Arial" panose="020B0604020202020204" pitchFamily="34" charset="0"/>
              </a:rPr>
              <a:t>!!优化功能：增加OCR识别及影像保存功能</a:t>
            </a:r>
            <a:endParaRPr lang="zh-CN" altLang="en-US" sz="1350">
              <a:solidFill>
                <a:schemeClr val="accent2">
                  <a:lumMod val="75000"/>
                </a:schemeClr>
              </a:solidFill>
              <a:effectLst>
                <a:outerShdw blurRad="38100" dist="19050" dir="2700000" algn="tl" rotWithShape="0">
                  <a:schemeClr val="dk1">
                    <a:alpha val="40000"/>
                  </a:schemeClr>
                </a:outerShdw>
              </a:effectLst>
              <a:cs typeface="Arial" panose="020B0604020202020204" pitchFamily="34" charset="0"/>
            </a:endParaRPr>
          </a:p>
          <a:p>
            <a:endParaRPr lang="zh-CN" altLang="en-US" sz="1350"/>
          </a:p>
        </p:txBody>
      </p:sp>
      <p:sp>
        <p:nvSpPr>
          <p:cNvPr id="11" name="文本框 10"/>
          <p:cNvSpPr txBox="1"/>
          <p:nvPr/>
        </p:nvSpPr>
        <p:spPr>
          <a:xfrm>
            <a:off x="6732032" y="1937861"/>
            <a:ext cx="1858804" cy="2999740"/>
          </a:xfrm>
          <a:prstGeom prst="rect">
            <a:avLst/>
          </a:prstGeom>
          <a:noFill/>
        </p:spPr>
        <p:txBody>
          <a:bodyPr wrap="square" rtlCol="0">
            <a:spAutoFit/>
          </a:bodyPr>
          <a:p>
            <a:pPr algn="l">
              <a:buClrTx/>
              <a:buSzTx/>
            </a:pPr>
            <a:r>
              <a:rPr lang="zh-CN" altLang="en-US" sz="1350">
                <a:solidFill>
                  <a:schemeClr val="accent2">
                    <a:lumMod val="75000"/>
                  </a:schemeClr>
                </a:solidFill>
                <a:effectLst>
                  <a:outerShdw blurRad="38100" dist="19050" dir="2700000" algn="tl" rotWithShape="0">
                    <a:schemeClr val="dk1">
                      <a:alpha val="40000"/>
                    </a:schemeClr>
                  </a:outerShdw>
                </a:effectLst>
                <a:cs typeface="Arial" panose="020B0604020202020204" pitchFamily="34" charset="0"/>
              </a:rPr>
              <a:t>温馨提示：</a:t>
            </a:r>
            <a:br>
              <a:rPr lang="zh-CN" altLang="en-US" sz="1350">
                <a:solidFill>
                  <a:schemeClr val="accent2">
                    <a:lumMod val="75000"/>
                  </a:schemeClr>
                </a:solidFill>
                <a:effectLst>
                  <a:outerShdw blurRad="38100" dist="19050" dir="2700000" algn="tl" rotWithShape="0">
                    <a:schemeClr val="dk1">
                      <a:alpha val="40000"/>
                    </a:schemeClr>
                  </a:outerShdw>
                </a:effectLst>
                <a:cs typeface="Arial" panose="020B0604020202020204" pitchFamily="34" charset="0"/>
              </a:rPr>
            </a:br>
            <a:r>
              <a:rPr lang="zh-CN" altLang="en-US" sz="1350">
                <a:solidFill>
                  <a:schemeClr val="accent2">
                    <a:lumMod val="75000"/>
                  </a:schemeClr>
                </a:solidFill>
                <a:effectLst>
                  <a:outerShdw blurRad="38100" dist="19050" dir="2700000" algn="tl" rotWithShape="0">
                    <a:schemeClr val="dk1">
                      <a:alpha val="40000"/>
                    </a:schemeClr>
                  </a:outerShdw>
                </a:effectLst>
                <a:cs typeface="Arial" panose="020B0604020202020204" pitchFamily="34" charset="0"/>
              </a:rPr>
              <a:t>（1）新增“江苏银行”、“宁波银行”为我司集中代付银行；</a:t>
            </a:r>
            <a:br>
              <a:rPr lang="zh-CN" altLang="en-US" sz="1350">
                <a:solidFill>
                  <a:schemeClr val="accent2">
                    <a:lumMod val="75000"/>
                  </a:schemeClr>
                </a:solidFill>
                <a:effectLst>
                  <a:outerShdw blurRad="38100" dist="19050" dir="2700000" algn="tl" rotWithShape="0">
                    <a:schemeClr val="dk1">
                      <a:alpha val="40000"/>
                    </a:schemeClr>
                  </a:outerShdw>
                </a:effectLst>
                <a:cs typeface="Arial" panose="020B0604020202020204" pitchFamily="34" charset="0"/>
              </a:rPr>
            </a:br>
            <a:r>
              <a:rPr lang="zh-CN" altLang="en-US" sz="1350">
                <a:solidFill>
                  <a:schemeClr val="accent2">
                    <a:lumMod val="75000"/>
                  </a:schemeClr>
                </a:solidFill>
                <a:effectLst>
                  <a:outerShdw blurRad="38100" dist="19050" dir="2700000" algn="tl" rotWithShape="0">
                    <a:schemeClr val="dk1">
                      <a:alpha val="40000"/>
                    </a:schemeClr>
                  </a:outerShdw>
                </a:effectLst>
                <a:cs typeface="Arial" panose="020B0604020202020204" pitchFamily="34" charset="0"/>
              </a:rPr>
              <a:t>（2）若选择“其他境内银行”，请在上传银行卡影像时将银行卡名称一同拍上，并另附上银行区域、开户银行等信息（若未提供完整，我司会下发问题件要求提供对应信息）</a:t>
            </a:r>
            <a:endParaRPr lang="zh-CN" altLang="en-US" sz="1350">
              <a:solidFill>
                <a:schemeClr val="accent2">
                  <a:lumMod val="75000"/>
                </a:schemeClr>
              </a:solidFill>
              <a:effectLst>
                <a:outerShdw blurRad="38100" dist="19050" dir="2700000" algn="tl" rotWithShape="0">
                  <a:schemeClr val="dk1">
                    <a:alpha val="40000"/>
                  </a:schemeClr>
                </a:outerShdw>
              </a:effectLst>
              <a:cs typeface="Arial" panose="020B0604020202020204" pitchFamily="34" charset="0"/>
            </a:endParaRPr>
          </a:p>
        </p:txBody>
      </p:sp>
    </p:spTree>
  </p:cSld>
  <p:clrMapOvr>
    <a:masterClrMapping/>
  </p:clrMapOvr>
  <p:transition>
    <p:pull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5949553" y="735330"/>
            <a:ext cx="2159318" cy="3779520"/>
            <a:chOff x="12474" y="1544"/>
            <a:chExt cx="4534" cy="7936"/>
          </a:xfrm>
        </p:grpSpPr>
        <p:pic>
          <p:nvPicPr>
            <p:cNvPr id="4" name="图片 3"/>
            <p:cNvPicPr/>
            <p:nvPr/>
          </p:nvPicPr>
          <p:blipFill>
            <a:blip r:embed="rId1"/>
            <a:stretch>
              <a:fillRect/>
            </a:stretch>
          </p:blipFill>
          <p:spPr>
            <a:xfrm>
              <a:off x="12474" y="1544"/>
              <a:ext cx="4535" cy="7937"/>
            </a:xfrm>
            <a:prstGeom prst="rect">
              <a:avLst/>
            </a:prstGeom>
          </p:spPr>
        </p:pic>
        <p:pic>
          <p:nvPicPr>
            <p:cNvPr id="11" name="图片 10"/>
            <p:cNvPicPr>
              <a:picLocks noChangeAspect="1"/>
            </p:cNvPicPr>
            <p:nvPr/>
          </p:nvPicPr>
          <p:blipFill>
            <a:blip r:embed="rId2"/>
            <a:stretch>
              <a:fillRect/>
            </a:stretch>
          </p:blipFill>
          <p:spPr>
            <a:xfrm>
              <a:off x="13189" y="6420"/>
              <a:ext cx="1122" cy="358"/>
            </a:xfrm>
            <a:prstGeom prst="rect">
              <a:avLst/>
            </a:prstGeom>
          </p:spPr>
        </p:pic>
      </p:grpSp>
      <p:pic>
        <p:nvPicPr>
          <p:cNvPr id="2" name="图片 1"/>
          <p:cNvPicPr/>
          <p:nvPr/>
        </p:nvPicPr>
        <p:blipFill>
          <a:blip r:embed="rId3"/>
          <a:stretch>
            <a:fillRect/>
          </a:stretch>
        </p:blipFill>
        <p:spPr>
          <a:xfrm>
            <a:off x="1035606" y="735330"/>
            <a:ext cx="2159794" cy="3779996"/>
          </a:xfrm>
          <a:prstGeom prst="rect">
            <a:avLst/>
          </a:prstGeom>
        </p:spPr>
      </p:pic>
      <p:pic>
        <p:nvPicPr>
          <p:cNvPr id="3" name="图片 2"/>
          <p:cNvPicPr/>
          <p:nvPr/>
        </p:nvPicPr>
        <p:blipFill>
          <a:blip r:embed="rId4"/>
          <a:stretch>
            <a:fillRect/>
          </a:stretch>
        </p:blipFill>
        <p:spPr>
          <a:xfrm>
            <a:off x="3492579" y="735330"/>
            <a:ext cx="2159794" cy="3779996"/>
          </a:xfrm>
          <a:prstGeom prst="rect">
            <a:avLst/>
          </a:prstGeom>
        </p:spPr>
      </p:pic>
      <p:sp>
        <p:nvSpPr>
          <p:cNvPr id="10241" name="TextBox 13"/>
          <p:cNvSpPr txBox="1"/>
          <p:nvPr/>
        </p:nvSpPr>
        <p:spPr>
          <a:xfrm>
            <a:off x="112157" y="2895362"/>
            <a:ext cx="1576388" cy="1129665"/>
          </a:xfrm>
          <a:prstGeom prst="rect">
            <a:avLst/>
          </a:prstGeom>
          <a:noFill/>
          <a:ln w="9525">
            <a:noFill/>
          </a:ln>
        </p:spPr>
        <p:txBody>
          <a:bodyPr wrap="square" anchor="t" anchorCtr="0">
            <a:spAutoFit/>
          </a:bodyPr>
          <a:p>
            <a:pPr lvl="0" algn="l">
              <a:lnSpc>
                <a:spcPct val="150000"/>
              </a:lnSpc>
              <a:buClrTx/>
              <a:buSzTx/>
            </a:pPr>
            <a:r>
              <a:rPr lang="en-US" altLang="zh-CN" sz="1500" b="1" dirty="0">
                <a:solidFill>
                  <a:srgbClr val="262673"/>
                </a:solidFill>
                <a:latin typeface="微软雅黑" panose="020B0503020204020204" charset="-122"/>
                <a:ea typeface="微软雅黑" panose="020B0503020204020204" charset="-122"/>
                <a:sym typeface="+mn-ea"/>
              </a:rPr>
              <a:t>1、点击”</a:t>
            </a:r>
            <a:r>
              <a:rPr lang="zh-CN" altLang="en-US" sz="1500" b="1" dirty="0">
                <a:solidFill>
                  <a:srgbClr val="262673"/>
                </a:solidFill>
                <a:latin typeface="微软雅黑" panose="020B0503020204020204" charset="-122"/>
                <a:ea typeface="微软雅黑" panose="020B0503020204020204" charset="-122"/>
                <a:sym typeface="+mn-ea"/>
              </a:rPr>
              <a:t>我的理赔申请</a:t>
            </a:r>
            <a:r>
              <a:rPr lang="en-US" altLang="zh-CN" sz="1500" b="1" dirty="0">
                <a:solidFill>
                  <a:srgbClr val="262673"/>
                </a:solidFill>
                <a:latin typeface="微软雅黑" panose="020B0503020204020204" charset="-122"/>
                <a:ea typeface="微软雅黑" panose="020B0503020204020204" charset="-122"/>
                <a:sym typeface="+mn-ea"/>
              </a:rPr>
              <a:t>“</a:t>
            </a:r>
            <a:r>
              <a:rPr lang="zh-CN" altLang="en-US" sz="1500" b="1" dirty="0">
                <a:solidFill>
                  <a:srgbClr val="262673"/>
                </a:solidFill>
                <a:latin typeface="微软雅黑" panose="020B0503020204020204" charset="-122"/>
                <a:ea typeface="微软雅黑" panose="020B0503020204020204" charset="-122"/>
                <a:sym typeface="+mn-ea"/>
              </a:rPr>
              <a:t>进入理赔服务界面</a:t>
            </a:r>
            <a:endParaRPr lang="zh-CN" altLang="en-US" sz="1500" b="1" dirty="0">
              <a:solidFill>
                <a:srgbClr val="262673"/>
              </a:solidFill>
              <a:latin typeface="微软雅黑" panose="020B0503020204020204" charset="-122"/>
              <a:ea typeface="微软雅黑" panose="020B0503020204020204" charset="-122"/>
              <a:sym typeface="+mn-ea"/>
            </a:endParaRPr>
          </a:p>
        </p:txBody>
      </p:sp>
      <p:sp>
        <p:nvSpPr>
          <p:cNvPr id="10242" name="矩形 27653"/>
          <p:cNvSpPr>
            <a:spLocks noGrp="1"/>
          </p:cNvSpPr>
          <p:nvPr/>
        </p:nvSpPr>
        <p:spPr>
          <a:xfrm>
            <a:off x="466011" y="0"/>
            <a:ext cx="4213622" cy="847725"/>
          </a:xfrm>
          <a:prstGeom prst="rect">
            <a:avLst/>
          </a:prstGeom>
          <a:noFill/>
          <a:ln w="9525">
            <a:noFill/>
          </a:ln>
        </p:spPr>
        <p:txBody>
          <a:bodyPr anchor="ctr" anchorCtr="0"/>
          <a:p>
            <a:r>
              <a:rPr lang="zh-CN" altLang="en-US" sz="2400" b="1" dirty="0">
                <a:solidFill>
                  <a:srgbClr val="005DA4"/>
                </a:solidFill>
                <a:latin typeface="Arial" panose="020B0604020202020204" pitchFamily="34" charset="0"/>
                <a:ea typeface="微软雅黑" panose="020B0503020204020204" charset="-122"/>
                <a:sym typeface="Arial" panose="020B0604020202020204" pitchFamily="34" charset="0"/>
              </a:rPr>
              <a:t>四、理赔申请</a:t>
            </a:r>
            <a:endParaRPr lang="zh-CN" altLang="en-US" sz="2400" b="1" dirty="0">
              <a:solidFill>
                <a:srgbClr val="005DA4"/>
              </a:solidFill>
              <a:latin typeface="Arial" panose="020B0604020202020204" pitchFamily="34" charset="0"/>
              <a:ea typeface="微软雅黑" panose="020B0503020204020204" charset="-122"/>
              <a:sym typeface="Arial" panose="020B0604020202020204" pitchFamily="34" charset="0"/>
            </a:endParaRPr>
          </a:p>
        </p:txBody>
      </p:sp>
      <p:sp>
        <p:nvSpPr>
          <p:cNvPr id="8" name="圆角矩形 7"/>
          <p:cNvSpPr/>
          <p:nvPr/>
        </p:nvSpPr>
        <p:spPr>
          <a:xfrm>
            <a:off x="1169432" y="2139791"/>
            <a:ext cx="543878" cy="417671"/>
          </a:xfrm>
          <a:prstGeom prst="roundRect">
            <a:avLst/>
          </a:prstGeom>
          <a:noFill/>
          <a:ln>
            <a:solidFill>
              <a:srgbClr val="FF0000"/>
            </a:solid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sz="1350"/>
          </a:p>
        </p:txBody>
      </p:sp>
      <p:sp>
        <p:nvSpPr>
          <p:cNvPr id="6" name="任意多边形 5"/>
          <p:cNvSpPr/>
          <p:nvPr/>
        </p:nvSpPr>
        <p:spPr>
          <a:xfrm rot="18840000" flipH="1" flipV="1">
            <a:off x="539353" y="2475548"/>
            <a:ext cx="721995" cy="205740"/>
          </a:xfrm>
          <a:custGeom>
            <a:avLst/>
            <a:gdLst>
              <a:gd name="connsiteX0" fmla="*/ 0 w 3239"/>
              <a:gd name="connsiteY0" fmla="*/ 396 h 791"/>
              <a:gd name="connsiteX1" fmla="*/ 983 w 3239"/>
              <a:gd name="connsiteY1" fmla="*/ 0 h 791"/>
              <a:gd name="connsiteX2" fmla="*/ 983 w 3239"/>
              <a:gd name="connsiteY2" fmla="*/ 219 h 791"/>
              <a:gd name="connsiteX3" fmla="*/ 3200 w 3239"/>
              <a:gd name="connsiteY3" fmla="*/ 329 h 791"/>
              <a:gd name="connsiteX4" fmla="*/ 3239 w 3239"/>
              <a:gd name="connsiteY4" fmla="*/ 355 h 791"/>
              <a:gd name="connsiteX5" fmla="*/ 983 w 3239"/>
              <a:gd name="connsiteY5" fmla="*/ 572 h 791"/>
              <a:gd name="connsiteX6" fmla="*/ 983 w 3239"/>
              <a:gd name="connsiteY6" fmla="*/ 791 h 791"/>
              <a:gd name="connsiteX7" fmla="*/ 0 w 3239"/>
              <a:gd name="connsiteY7" fmla="*/ 396 h 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9" h="791">
                <a:moveTo>
                  <a:pt x="0" y="396"/>
                </a:moveTo>
                <a:lnTo>
                  <a:pt x="983" y="0"/>
                </a:lnTo>
                <a:lnTo>
                  <a:pt x="983" y="219"/>
                </a:lnTo>
                <a:lnTo>
                  <a:pt x="3200" y="329"/>
                </a:lnTo>
                <a:lnTo>
                  <a:pt x="3239" y="355"/>
                </a:lnTo>
                <a:lnTo>
                  <a:pt x="983" y="572"/>
                </a:lnTo>
                <a:lnTo>
                  <a:pt x="983" y="791"/>
                </a:lnTo>
                <a:lnTo>
                  <a:pt x="0" y="396"/>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sz="1350"/>
          </a:p>
        </p:txBody>
      </p:sp>
      <p:sp>
        <p:nvSpPr>
          <p:cNvPr id="7" name="TextBox 13"/>
          <p:cNvSpPr txBox="1"/>
          <p:nvPr/>
        </p:nvSpPr>
        <p:spPr>
          <a:xfrm>
            <a:off x="3491627" y="2031683"/>
            <a:ext cx="2157889" cy="1129665"/>
          </a:xfrm>
          <a:prstGeom prst="rect">
            <a:avLst/>
          </a:prstGeom>
          <a:noFill/>
          <a:ln w="9525">
            <a:noFill/>
          </a:ln>
        </p:spPr>
        <p:txBody>
          <a:bodyPr wrap="square" anchor="t" anchorCtr="0">
            <a:spAutoFit/>
          </a:bodyPr>
          <a:p>
            <a:pPr lvl="0" algn="l">
              <a:lnSpc>
                <a:spcPct val="150000"/>
              </a:lnSpc>
              <a:buClrTx/>
              <a:buSzTx/>
            </a:pPr>
            <a:r>
              <a:rPr lang="en-US" altLang="zh-CN" sz="1500" b="1" dirty="0">
                <a:solidFill>
                  <a:srgbClr val="262673"/>
                </a:solidFill>
                <a:latin typeface="微软雅黑" panose="020B0503020204020204" charset="-122"/>
                <a:ea typeface="微软雅黑" panose="020B0503020204020204" charset="-122"/>
                <a:sym typeface="+mn-ea"/>
              </a:rPr>
              <a:t>2、点击自助理赔申请，选择</a:t>
            </a:r>
            <a:r>
              <a:rPr lang="zh-CN" altLang="en-US" sz="1500" b="1" dirty="0">
                <a:solidFill>
                  <a:srgbClr val="262673"/>
                </a:solidFill>
                <a:latin typeface="微软雅黑" panose="020B0503020204020204" charset="-122"/>
                <a:ea typeface="微软雅黑" panose="020B0503020204020204" charset="-122"/>
                <a:sym typeface="+mn-ea"/>
              </a:rPr>
              <a:t>要</a:t>
            </a:r>
            <a:r>
              <a:rPr lang="en-US" altLang="zh-CN" sz="1500" b="1" dirty="0">
                <a:solidFill>
                  <a:srgbClr val="262673"/>
                </a:solidFill>
                <a:latin typeface="微软雅黑" panose="020B0503020204020204" charset="-122"/>
                <a:ea typeface="微软雅黑" panose="020B0503020204020204" charset="-122"/>
                <a:sym typeface="+mn-ea"/>
              </a:rPr>
              <a:t>申请理赔的保单申请理赔</a:t>
            </a:r>
            <a:endParaRPr lang="en-US" altLang="zh-CN" sz="1500" b="1" dirty="0">
              <a:solidFill>
                <a:srgbClr val="262673"/>
              </a:solidFill>
              <a:latin typeface="微软雅黑" panose="020B0503020204020204" charset="-122"/>
              <a:ea typeface="微软雅黑" panose="020B0503020204020204" charset="-122"/>
              <a:sym typeface="+mn-ea"/>
            </a:endParaRPr>
          </a:p>
        </p:txBody>
      </p:sp>
      <p:sp>
        <p:nvSpPr>
          <p:cNvPr id="9" name="圆角矩形 8"/>
          <p:cNvSpPr/>
          <p:nvPr/>
        </p:nvSpPr>
        <p:spPr>
          <a:xfrm>
            <a:off x="3599736" y="1230630"/>
            <a:ext cx="543878" cy="417671"/>
          </a:xfrm>
          <a:prstGeom prst="roundRect">
            <a:avLst/>
          </a:prstGeom>
          <a:noFill/>
          <a:ln>
            <a:solidFill>
              <a:srgbClr val="FF0000"/>
            </a:solid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sz="1350"/>
          </a:p>
        </p:txBody>
      </p:sp>
      <p:sp>
        <p:nvSpPr>
          <p:cNvPr id="10" name="圆角矩形 9"/>
          <p:cNvSpPr/>
          <p:nvPr/>
        </p:nvSpPr>
        <p:spPr>
          <a:xfrm>
            <a:off x="6245781" y="3048476"/>
            <a:ext cx="627698" cy="210979"/>
          </a:xfrm>
          <a:prstGeom prst="roundRect">
            <a:avLst/>
          </a:prstGeom>
          <a:noFill/>
          <a:ln>
            <a:solidFill>
              <a:srgbClr val="FF0000"/>
            </a:solid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sz="1350"/>
          </a:p>
        </p:txBody>
      </p:sp>
      <p:sp>
        <p:nvSpPr>
          <p:cNvPr id="13" name="任意多边形 12"/>
          <p:cNvSpPr/>
          <p:nvPr/>
        </p:nvSpPr>
        <p:spPr>
          <a:xfrm rot="840000" flipH="1" flipV="1">
            <a:off x="5288042" y="2969419"/>
            <a:ext cx="721995" cy="205740"/>
          </a:xfrm>
          <a:custGeom>
            <a:avLst/>
            <a:gdLst>
              <a:gd name="connsiteX0" fmla="*/ 0 w 3239"/>
              <a:gd name="connsiteY0" fmla="*/ 396 h 791"/>
              <a:gd name="connsiteX1" fmla="*/ 983 w 3239"/>
              <a:gd name="connsiteY1" fmla="*/ 0 h 791"/>
              <a:gd name="connsiteX2" fmla="*/ 983 w 3239"/>
              <a:gd name="connsiteY2" fmla="*/ 219 h 791"/>
              <a:gd name="connsiteX3" fmla="*/ 3200 w 3239"/>
              <a:gd name="connsiteY3" fmla="*/ 329 h 791"/>
              <a:gd name="connsiteX4" fmla="*/ 3239 w 3239"/>
              <a:gd name="connsiteY4" fmla="*/ 355 h 791"/>
              <a:gd name="connsiteX5" fmla="*/ 983 w 3239"/>
              <a:gd name="connsiteY5" fmla="*/ 572 h 791"/>
              <a:gd name="connsiteX6" fmla="*/ 983 w 3239"/>
              <a:gd name="connsiteY6" fmla="*/ 791 h 791"/>
              <a:gd name="connsiteX7" fmla="*/ 0 w 3239"/>
              <a:gd name="connsiteY7" fmla="*/ 396 h 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9" h="791">
                <a:moveTo>
                  <a:pt x="0" y="396"/>
                </a:moveTo>
                <a:lnTo>
                  <a:pt x="983" y="0"/>
                </a:lnTo>
                <a:lnTo>
                  <a:pt x="983" y="219"/>
                </a:lnTo>
                <a:lnTo>
                  <a:pt x="3200" y="329"/>
                </a:lnTo>
                <a:lnTo>
                  <a:pt x="3239" y="355"/>
                </a:lnTo>
                <a:lnTo>
                  <a:pt x="983" y="572"/>
                </a:lnTo>
                <a:lnTo>
                  <a:pt x="983" y="791"/>
                </a:lnTo>
                <a:lnTo>
                  <a:pt x="0" y="396"/>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sz="1350"/>
          </a:p>
        </p:txBody>
      </p:sp>
      <p:sp>
        <p:nvSpPr>
          <p:cNvPr id="14" name="任意多边形 13"/>
          <p:cNvSpPr/>
          <p:nvPr/>
        </p:nvSpPr>
        <p:spPr>
          <a:xfrm rot="14460000" flipH="1" flipV="1">
            <a:off x="3743087" y="1828800"/>
            <a:ext cx="548640" cy="156686"/>
          </a:xfrm>
          <a:custGeom>
            <a:avLst/>
            <a:gdLst>
              <a:gd name="connsiteX0" fmla="*/ 0 w 3239"/>
              <a:gd name="connsiteY0" fmla="*/ 396 h 791"/>
              <a:gd name="connsiteX1" fmla="*/ 983 w 3239"/>
              <a:gd name="connsiteY1" fmla="*/ 0 h 791"/>
              <a:gd name="connsiteX2" fmla="*/ 983 w 3239"/>
              <a:gd name="connsiteY2" fmla="*/ 219 h 791"/>
              <a:gd name="connsiteX3" fmla="*/ 3200 w 3239"/>
              <a:gd name="connsiteY3" fmla="*/ 329 h 791"/>
              <a:gd name="connsiteX4" fmla="*/ 3239 w 3239"/>
              <a:gd name="connsiteY4" fmla="*/ 355 h 791"/>
              <a:gd name="connsiteX5" fmla="*/ 983 w 3239"/>
              <a:gd name="connsiteY5" fmla="*/ 572 h 791"/>
              <a:gd name="connsiteX6" fmla="*/ 983 w 3239"/>
              <a:gd name="connsiteY6" fmla="*/ 791 h 791"/>
              <a:gd name="connsiteX7" fmla="*/ 0 w 3239"/>
              <a:gd name="connsiteY7" fmla="*/ 396 h 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9" h="791">
                <a:moveTo>
                  <a:pt x="0" y="396"/>
                </a:moveTo>
                <a:lnTo>
                  <a:pt x="983" y="0"/>
                </a:lnTo>
                <a:lnTo>
                  <a:pt x="983" y="219"/>
                </a:lnTo>
                <a:lnTo>
                  <a:pt x="3200" y="329"/>
                </a:lnTo>
                <a:lnTo>
                  <a:pt x="3239" y="355"/>
                </a:lnTo>
                <a:lnTo>
                  <a:pt x="983" y="572"/>
                </a:lnTo>
                <a:lnTo>
                  <a:pt x="983" y="791"/>
                </a:lnTo>
                <a:lnTo>
                  <a:pt x="0" y="396"/>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sz="1350"/>
          </a:p>
        </p:txBody>
      </p:sp>
    </p:spTree>
  </p:cSld>
  <p:clrMapOvr>
    <a:masterClrMapping/>
  </p:clrMapOvr>
  <p:transition>
    <p:pull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7" name="圆角矩形"/>
          <p:cNvSpPr/>
          <p:nvPr/>
        </p:nvSpPr>
        <p:spPr>
          <a:xfrm>
            <a:off x="373856" y="990600"/>
            <a:ext cx="8396288" cy="3975497"/>
          </a:xfrm>
          <a:prstGeom prst="roundRect">
            <a:avLst>
              <a:gd name="adj" fmla="val 7574"/>
            </a:avLst>
          </a:prstGeom>
          <a:solidFill>
            <a:srgbClr val="DEEBF7"/>
          </a:solidFill>
          <a:ln w="12700">
            <a:noFill/>
          </a:ln>
        </p:spPr>
        <p:txBody>
          <a:bodyPr lIns="34289" rIns="34289" anchor="ctr"/>
          <a:p>
            <a:pPr algn="just" fontAlgn="auto">
              <a:lnSpc>
                <a:spcPct val="150000"/>
              </a:lnSpc>
            </a:pPr>
            <a:r>
              <a:rPr lang="zh-CN" altLang="en-US" sz="1500" dirty="0">
                <a:latin typeface="微软雅黑" panose="020B0503020204020204" charset="-122"/>
                <a:ea typeface="微软雅黑" panose="020B0503020204020204" charset="-122"/>
                <a:sym typeface="微软雅黑" panose="020B0503020204020204" charset="-122"/>
              </a:rPr>
              <a:t>1、微信理赔时单次发票金额</a:t>
            </a:r>
            <a:r>
              <a:rPr lang="zh-CN" altLang="en-US" sz="1500" b="1" dirty="0">
                <a:solidFill>
                  <a:srgbClr val="C00000"/>
                </a:solidFill>
                <a:latin typeface="微软雅黑" panose="020B0503020204020204" charset="-122"/>
                <a:ea typeface="微软雅黑" panose="020B0503020204020204" charset="-122"/>
                <a:sym typeface="微软雅黑" panose="020B0503020204020204" charset="-122"/>
              </a:rPr>
              <a:t>不超过</a:t>
            </a:r>
            <a:r>
              <a:rPr lang="en-US" altLang="zh-CN" sz="1500" b="1" dirty="0">
                <a:solidFill>
                  <a:srgbClr val="C00000"/>
                </a:solidFill>
                <a:latin typeface="微软雅黑" panose="020B0503020204020204" charset="-122"/>
                <a:ea typeface="微软雅黑" panose="020B0503020204020204" charset="-122"/>
                <a:sym typeface="微软雅黑" panose="020B0503020204020204" charset="-122"/>
              </a:rPr>
              <a:t>5</a:t>
            </a:r>
            <a:r>
              <a:rPr lang="zh-CN" altLang="en-US" sz="1500" b="1" dirty="0">
                <a:solidFill>
                  <a:srgbClr val="C00000"/>
                </a:solidFill>
                <a:latin typeface="微软雅黑" panose="020B0503020204020204" charset="-122"/>
                <a:ea typeface="微软雅黑" panose="020B0503020204020204" charset="-122"/>
                <a:sym typeface="微软雅黑" panose="020B0503020204020204" charset="-122"/>
              </a:rPr>
              <a:t>000元</a:t>
            </a:r>
            <a:r>
              <a:rPr lang="zh-CN" altLang="en-US" sz="1500" dirty="0">
                <a:latin typeface="微软雅黑" panose="020B0503020204020204" charset="-122"/>
                <a:ea typeface="微软雅黑" panose="020B0503020204020204" charset="-122"/>
                <a:sym typeface="微软雅黑" panose="020B0503020204020204" charset="-122"/>
              </a:rPr>
              <a:t>，超过</a:t>
            </a:r>
            <a:r>
              <a:rPr lang="en-US" altLang="zh-CN" sz="1500" dirty="0">
                <a:latin typeface="微软雅黑" panose="020B0503020204020204" charset="-122"/>
                <a:ea typeface="微软雅黑" panose="020B0503020204020204" charset="-122"/>
                <a:sym typeface="微软雅黑" panose="020B0503020204020204" charset="-122"/>
              </a:rPr>
              <a:t>5</a:t>
            </a:r>
            <a:r>
              <a:rPr lang="zh-CN" altLang="en-US" sz="1500" dirty="0">
                <a:latin typeface="微软雅黑" panose="020B0503020204020204" charset="-122"/>
                <a:ea typeface="微软雅黑" panose="020B0503020204020204" charset="-122"/>
                <a:sym typeface="微软雅黑" panose="020B0503020204020204" charset="-122"/>
              </a:rPr>
              <a:t>000元的发票需提交纸质版材料给理赔收单人员进行线下理赔。（</a:t>
            </a:r>
            <a:r>
              <a:rPr lang="zh-CN" altLang="en-US" sz="1500" b="1" dirty="0">
                <a:solidFill>
                  <a:srgbClr val="FF0000"/>
                </a:solidFill>
                <a:latin typeface="微软雅黑" panose="020B0503020204020204" charset="-122"/>
                <a:ea typeface="微软雅黑" panose="020B0503020204020204" charset="-122"/>
                <a:sym typeface="微软雅黑" panose="020B0503020204020204" charset="-122"/>
              </a:rPr>
              <a:t>住院理赔线下提交</a:t>
            </a:r>
            <a:r>
              <a:rPr lang="zh-CN" altLang="en-US" sz="1500" dirty="0">
                <a:latin typeface="微软雅黑" panose="020B0503020204020204" charset="-122"/>
                <a:ea typeface="微软雅黑" panose="020B0503020204020204" charset="-122"/>
                <a:sym typeface="微软雅黑" panose="020B0503020204020204" charset="-122"/>
              </a:rPr>
              <a:t>）</a:t>
            </a:r>
            <a:endParaRPr lang="zh-CN" altLang="en-US" sz="1500" dirty="0">
              <a:latin typeface="微软雅黑" panose="020B0503020204020204" charset="-122"/>
              <a:ea typeface="微软雅黑" panose="020B0503020204020204" charset="-122"/>
              <a:sym typeface="微软雅黑" panose="020B0503020204020204" charset="-122"/>
            </a:endParaRPr>
          </a:p>
          <a:p>
            <a:pPr algn="just" fontAlgn="auto">
              <a:lnSpc>
                <a:spcPct val="150000"/>
              </a:lnSpc>
            </a:pPr>
            <a:r>
              <a:rPr lang="zh-CN" altLang="en-US" sz="1500" dirty="0">
                <a:latin typeface="微软雅黑" panose="020B0503020204020204" charset="-122"/>
                <a:ea typeface="微软雅黑" panose="020B0503020204020204" charset="-122"/>
                <a:sym typeface="微软雅黑" panose="020B0503020204020204" charset="-122"/>
              </a:rPr>
              <a:t>2、微信理赔，只需按索赔所需材料中列明的材料上传文件，务必确保照片清晰。</a:t>
            </a:r>
            <a:endParaRPr lang="zh-CN" altLang="en-US" sz="1500" dirty="0">
              <a:latin typeface="微软雅黑" panose="020B0503020204020204" charset="-122"/>
              <a:ea typeface="微软雅黑" panose="020B0503020204020204" charset="-122"/>
              <a:sym typeface="微软雅黑" panose="020B0503020204020204" charset="-122"/>
            </a:endParaRPr>
          </a:p>
          <a:p>
            <a:pPr algn="just" fontAlgn="auto">
              <a:lnSpc>
                <a:spcPct val="150000"/>
              </a:lnSpc>
            </a:pPr>
            <a:r>
              <a:rPr lang="zh-CN" altLang="en-US" sz="1500" dirty="0">
                <a:latin typeface="微软雅黑" panose="020B0503020204020204" charset="-122"/>
                <a:ea typeface="微软雅黑" panose="020B0503020204020204" charset="-122"/>
                <a:sym typeface="微软雅黑" panose="020B0503020204020204" charset="-122"/>
              </a:rPr>
              <a:t>3、微信理赔的发票必须为</a:t>
            </a:r>
            <a:r>
              <a:rPr lang="zh-CN" altLang="en-US" sz="1500" b="1" dirty="0">
                <a:solidFill>
                  <a:srgbClr val="C00000"/>
                </a:solidFill>
                <a:latin typeface="微软雅黑" panose="020B0503020204020204" charset="-122"/>
                <a:ea typeface="微软雅黑" panose="020B0503020204020204" charset="-122"/>
                <a:sym typeface="微软雅黑" panose="020B0503020204020204" charset="-122"/>
              </a:rPr>
              <a:t>当年度保单期限内的发票（</a:t>
            </a:r>
            <a:r>
              <a:rPr lang="en-US" altLang="zh-CN" sz="1500" b="1" dirty="0">
                <a:solidFill>
                  <a:srgbClr val="C00000"/>
                </a:solidFill>
                <a:latin typeface="微软雅黑" panose="020B0503020204020204" charset="-122"/>
                <a:ea typeface="微软雅黑" panose="020B0503020204020204" charset="-122"/>
                <a:sym typeface="微软雅黑" panose="020B0503020204020204" charset="-122"/>
              </a:rPr>
              <a:t>20250401--20260331</a:t>
            </a:r>
            <a:r>
              <a:rPr lang="zh-CN" altLang="en-US" sz="1500" b="1" dirty="0">
                <a:solidFill>
                  <a:srgbClr val="C00000"/>
                </a:solidFill>
                <a:latin typeface="微软雅黑" panose="020B0503020204020204" charset="-122"/>
                <a:ea typeface="微软雅黑" panose="020B0503020204020204" charset="-122"/>
                <a:sym typeface="微软雅黑" panose="020B0503020204020204" charset="-122"/>
              </a:rPr>
              <a:t>）；</a:t>
            </a:r>
            <a:endParaRPr lang="zh-CN" altLang="en-US" sz="1500" b="1" dirty="0">
              <a:solidFill>
                <a:srgbClr val="C00000"/>
              </a:solidFill>
              <a:latin typeface="微软雅黑" panose="020B0503020204020204" charset="-122"/>
              <a:ea typeface="微软雅黑" panose="020B0503020204020204" charset="-122"/>
              <a:sym typeface="微软雅黑" panose="020B0503020204020204" charset="-122"/>
            </a:endParaRPr>
          </a:p>
          <a:p>
            <a:pPr algn="just" fontAlgn="auto">
              <a:lnSpc>
                <a:spcPct val="150000"/>
              </a:lnSpc>
            </a:pPr>
            <a:r>
              <a:rPr lang="zh-CN" altLang="en-US" sz="1500" dirty="0">
                <a:latin typeface="微软雅黑" panose="020B0503020204020204" charset="-122"/>
                <a:ea typeface="微软雅黑" panose="020B0503020204020204" charset="-122"/>
                <a:sym typeface="微软雅黑" panose="020B0503020204020204" charset="-122"/>
              </a:rPr>
              <a:t>4、为符合行业及运营监管要求，对微信理赔将进行 </a:t>
            </a:r>
            <a:r>
              <a:rPr lang="en-US" altLang="zh-CN" sz="1500" b="1" dirty="0">
                <a:solidFill>
                  <a:srgbClr val="C00000"/>
                </a:solidFill>
                <a:latin typeface="微软雅黑" panose="020B0503020204020204" charset="-122"/>
                <a:ea typeface="微软雅黑" panose="020B0503020204020204" charset="-122"/>
                <a:sym typeface="微软雅黑" panose="020B0503020204020204" charset="-122"/>
              </a:rPr>
              <a:t>5%</a:t>
            </a:r>
            <a:r>
              <a:rPr lang="zh-CN" altLang="en-US" sz="1500" b="1" dirty="0">
                <a:solidFill>
                  <a:srgbClr val="C00000"/>
                </a:solidFill>
                <a:latin typeface="微软雅黑" panose="020B0503020204020204" charset="-122"/>
                <a:ea typeface="微软雅黑" panose="020B0503020204020204" charset="-122"/>
                <a:sym typeface="微软雅黑" panose="020B0503020204020204" charset="-122"/>
              </a:rPr>
              <a:t>左右的物理件抽检，发票等原件需保管至理赔款收到之后。</a:t>
            </a:r>
            <a:r>
              <a:rPr lang="zh-CN" altLang="en-US" sz="1500" u="sng" dirty="0">
                <a:latin typeface="微软雅黑" panose="020B0503020204020204" charset="-122"/>
                <a:ea typeface="微软雅黑" panose="020B0503020204020204" charset="-122"/>
                <a:sym typeface="微软雅黑" panose="020B0503020204020204" charset="-122"/>
              </a:rPr>
              <a:t>（如被物理件抽查，会以短信方式通知），线下提交至业务员。</a:t>
            </a:r>
            <a:endParaRPr lang="zh-CN" altLang="en-US" sz="1500" dirty="0">
              <a:latin typeface="微软雅黑" panose="020B0503020204020204" charset="-122"/>
              <a:ea typeface="微软雅黑" panose="020B0503020204020204" charset="-122"/>
              <a:sym typeface="微软雅黑" panose="020B0503020204020204" charset="-122"/>
            </a:endParaRPr>
          </a:p>
          <a:p>
            <a:pPr algn="just" fontAlgn="auto">
              <a:lnSpc>
                <a:spcPct val="150000"/>
              </a:lnSpc>
            </a:pPr>
            <a:r>
              <a:rPr lang="zh-CN" altLang="en-US" sz="1500" dirty="0">
                <a:latin typeface="微软雅黑" panose="020B0503020204020204" charset="-122"/>
                <a:ea typeface="微软雅黑" panose="020B0503020204020204" charset="-122"/>
                <a:sym typeface="微软雅黑" panose="020B0503020204020204" charset="-122"/>
              </a:rPr>
              <a:t>5、若在申请微信理赔中遇到问题，请拨打</a:t>
            </a:r>
            <a:r>
              <a:rPr lang="zh-CN" altLang="en-US" sz="1500" b="1" dirty="0">
                <a:latin typeface="微软雅黑" panose="020B0503020204020204" charset="-122"/>
                <a:ea typeface="微软雅黑" panose="020B0503020204020204" charset="-122"/>
                <a:sym typeface="微软雅黑" panose="020B0503020204020204" charset="-122"/>
              </a:rPr>
              <a:t> </a:t>
            </a:r>
            <a:r>
              <a:rPr lang="zh-CN" altLang="en-US" sz="1500" b="1" dirty="0">
                <a:solidFill>
                  <a:srgbClr val="C00000"/>
                </a:solidFill>
                <a:latin typeface="微软雅黑" panose="020B0503020204020204" charset="-122"/>
                <a:ea typeface="微软雅黑" panose="020B0503020204020204" charset="-122"/>
                <a:sym typeface="微软雅黑" panose="020B0503020204020204" charset="-122"/>
              </a:rPr>
              <a:t>400 189 2</a:t>
            </a:r>
            <a:r>
              <a:rPr lang="en-US" altLang="zh-CN" sz="1500" b="1" dirty="0">
                <a:solidFill>
                  <a:srgbClr val="C00000"/>
                </a:solidFill>
                <a:latin typeface="微软雅黑" panose="020B0503020204020204" charset="-122"/>
                <a:ea typeface="微软雅黑" panose="020B0503020204020204" charset="-122"/>
                <a:sym typeface="微软雅黑" panose="020B0503020204020204" charset="-122"/>
              </a:rPr>
              <a:t>8</a:t>
            </a:r>
            <a:r>
              <a:rPr lang="zh-CN" altLang="en-US" sz="1500" b="1" dirty="0">
                <a:solidFill>
                  <a:srgbClr val="C00000"/>
                </a:solidFill>
                <a:latin typeface="微软雅黑" panose="020B0503020204020204" charset="-122"/>
                <a:ea typeface="微软雅黑" panose="020B0503020204020204" charset="-122"/>
                <a:sym typeface="微软雅黑" panose="020B0503020204020204" charset="-122"/>
              </a:rPr>
              <a:t>16</a:t>
            </a:r>
            <a:r>
              <a:rPr lang="zh-CN" altLang="en-US" sz="1500" dirty="0">
                <a:latin typeface="微软雅黑" panose="020B0503020204020204" charset="-122"/>
                <a:ea typeface="微软雅黑" panose="020B0503020204020204" charset="-122"/>
                <a:sym typeface="微软雅黑" panose="020B0503020204020204" charset="-122"/>
              </a:rPr>
              <a:t>（周一至周五 9:00-17:</a:t>
            </a:r>
            <a:r>
              <a:rPr lang="en-US" altLang="zh-CN" sz="1500" dirty="0">
                <a:latin typeface="微软雅黑" panose="020B0503020204020204" charset="-122"/>
                <a:ea typeface="微软雅黑" panose="020B0503020204020204" charset="-122"/>
                <a:sym typeface="微软雅黑" panose="020B0503020204020204" charset="-122"/>
              </a:rPr>
              <a:t>0</a:t>
            </a:r>
            <a:r>
              <a:rPr lang="zh-CN" altLang="en-US" sz="1500" dirty="0">
                <a:latin typeface="微软雅黑" panose="020B0503020204020204" charset="-122"/>
                <a:ea typeface="微软雅黑" panose="020B0503020204020204" charset="-122"/>
                <a:sym typeface="微软雅黑" panose="020B0503020204020204" charset="-122"/>
              </a:rPr>
              <a:t>0，</a:t>
            </a:r>
            <a:r>
              <a:rPr lang="zh-CN" altLang="en-US" sz="1500" dirty="0">
                <a:latin typeface="微软雅黑" panose="020B0503020204020204" charset="-122"/>
                <a:ea typeface="微软雅黑" panose="020B0503020204020204" charset="-122"/>
              </a:rPr>
              <a:t>双休日及法定节假日除外</a:t>
            </a:r>
            <a:r>
              <a:rPr lang="zh-CN" altLang="en-US" sz="1500" dirty="0">
                <a:latin typeface="微软雅黑" panose="020B0503020204020204" charset="-122"/>
                <a:ea typeface="微软雅黑" panose="020B0503020204020204" charset="-122"/>
                <a:sym typeface="微软雅黑" panose="020B0503020204020204" charset="-122"/>
              </a:rPr>
              <a:t>）。</a:t>
            </a:r>
            <a:endParaRPr lang="zh-CN" altLang="en-US" sz="1500" dirty="0">
              <a:latin typeface="微软雅黑" panose="020B0503020204020204" charset="-122"/>
              <a:ea typeface="微软雅黑" panose="020B0503020204020204" charset="-122"/>
            </a:endParaRPr>
          </a:p>
        </p:txBody>
      </p:sp>
      <p:sp>
        <p:nvSpPr>
          <p:cNvPr id="3" name="矩形 27653"/>
          <p:cNvSpPr>
            <a:spLocks noGrp="1"/>
          </p:cNvSpPr>
          <p:nvPr/>
        </p:nvSpPr>
        <p:spPr>
          <a:xfrm>
            <a:off x="219631" y="142875"/>
            <a:ext cx="4213622" cy="847725"/>
          </a:xfrm>
          <a:prstGeom prst="rect">
            <a:avLst/>
          </a:prstGeom>
          <a:noFill/>
          <a:ln w="9525">
            <a:noFill/>
          </a:ln>
        </p:spPr>
        <p:txBody>
          <a:bodyPr anchor="ctr" anchorCtr="0"/>
          <a:p>
            <a:r>
              <a:rPr lang="zh-CN" altLang="en-US" sz="2400" b="1" dirty="0">
                <a:solidFill>
                  <a:srgbClr val="005DA4"/>
                </a:solidFill>
                <a:latin typeface="Arial" panose="020B0604020202020204" pitchFamily="34" charset="0"/>
                <a:ea typeface="微软雅黑" panose="020B0503020204020204" charset="-122"/>
                <a:sym typeface="Arial" panose="020B0604020202020204" pitchFamily="34" charset="0"/>
              </a:rPr>
              <a:t>四、线上理赔注意事项</a:t>
            </a:r>
            <a:endParaRPr lang="zh-CN" altLang="en-US" sz="2400" b="1" dirty="0">
              <a:solidFill>
                <a:srgbClr val="005DA4"/>
              </a:solidFill>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05594"/>
            <a:ext cx="7207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2"/>
          <p:cNvSpPr txBox="1"/>
          <p:nvPr/>
        </p:nvSpPr>
        <p:spPr>
          <a:xfrm>
            <a:off x="827484" y="339804"/>
            <a:ext cx="1963579" cy="437515"/>
          </a:xfrm>
          <a:prstGeom prst="rect">
            <a:avLst/>
          </a:prstGeom>
          <a:noFill/>
        </p:spPr>
        <p:txBody>
          <a:bodyPr wrap="square" rtlCol="0">
            <a:spAutoFit/>
          </a:bodyPr>
          <a:lstStyle/>
          <a:p>
            <a:r>
              <a:rPr lang="zh-CN" altLang="en-US" sz="2250" b="1" dirty="0">
                <a:solidFill>
                  <a:srgbClr val="0068B7"/>
                </a:solidFill>
                <a:latin typeface="微软雅黑" panose="020B0503020204020204" charset="-122"/>
                <a:ea typeface="微软雅黑" panose="020B0503020204020204" charset="-122"/>
              </a:rPr>
              <a:t>专业理赔时效</a:t>
            </a:r>
            <a:endParaRPr lang="zh-CN" altLang="en-US" sz="2250" b="1" dirty="0">
              <a:solidFill>
                <a:srgbClr val="0068B7"/>
              </a:solidFill>
              <a:latin typeface="微软雅黑" panose="020B0503020204020204" charset="-122"/>
              <a:ea typeface="微软雅黑" panose="020B0503020204020204" charset="-122"/>
            </a:endParaRPr>
          </a:p>
        </p:txBody>
      </p:sp>
      <p:sp>
        <p:nvSpPr>
          <p:cNvPr id="28675" name="Arc 54"/>
          <p:cNvSpPr>
            <a:spLocks noChangeArrowheads="1"/>
          </p:cNvSpPr>
          <p:nvPr>
            <p:custDataLst>
              <p:tags r:id="rId2"/>
            </p:custDataLst>
          </p:nvPr>
        </p:nvSpPr>
        <p:spPr bwMode="auto">
          <a:xfrm>
            <a:off x="4563904" y="2387918"/>
            <a:ext cx="1657350" cy="889000"/>
          </a:xfrm>
          <a:custGeom>
            <a:avLst/>
            <a:gdLst>
              <a:gd name="T0" fmla="*/ 828993 w 21356"/>
              <a:gd name="T1" fmla="*/ 444500 h 21143"/>
              <a:gd name="T2" fmla="*/ 828993 w 21356"/>
              <a:gd name="T3" fmla="*/ 444500 h 21143"/>
              <a:gd name="T4" fmla="*/ 828993 w 21356"/>
              <a:gd name="T5" fmla="*/ 444500 h 21143"/>
              <a:gd name="T6" fmla="*/ 828993 w 21356"/>
              <a:gd name="T7" fmla="*/ 444500 h 21143"/>
              <a:gd name="T8" fmla="*/ 0 60000 65536"/>
              <a:gd name="T9" fmla="*/ 5898240 60000 65536"/>
              <a:gd name="T10" fmla="*/ 11796480 60000 65536"/>
              <a:gd name="T11" fmla="*/ 17694720 60000 65536"/>
              <a:gd name="T12" fmla="*/ 0 w 21356"/>
              <a:gd name="T13" fmla="*/ 0 h 21143"/>
              <a:gd name="T14" fmla="*/ 21356 w 21356"/>
              <a:gd name="T15" fmla="*/ 21143 h 21143"/>
            </a:gdLst>
            <a:ahLst/>
            <a:cxnLst>
              <a:cxn ang="T8">
                <a:pos x="T0" y="T1"/>
              </a:cxn>
              <a:cxn ang="T9">
                <a:pos x="T2" y="T3"/>
              </a:cxn>
              <a:cxn ang="T10">
                <a:pos x="T4" y="T5"/>
              </a:cxn>
              <a:cxn ang="T11">
                <a:pos x="T6" y="T7"/>
              </a:cxn>
            </a:cxnLst>
            <a:rect l="T12" t="T13" r="T14" b="T15"/>
            <a:pathLst>
              <a:path w="21356" h="21143" extrusionOk="0">
                <a:moveTo>
                  <a:pt x="21347" y="0"/>
                </a:moveTo>
                <a:lnTo>
                  <a:pt x="21347" y="0"/>
                </a:lnTo>
                <a:cubicBezTo>
                  <a:pt x="21597" y="11191"/>
                  <a:pt x="17024" y="20648"/>
                  <a:pt x="11132" y="21124"/>
                </a:cubicBezTo>
                <a:cubicBezTo>
                  <a:pt x="5239" y="21600"/>
                  <a:pt x="260" y="12914"/>
                  <a:pt x="9" y="1723"/>
                </a:cubicBezTo>
                <a:cubicBezTo>
                  <a:pt x="-1" y="1244"/>
                  <a:pt x="-3" y="765"/>
                  <a:pt x="4" y="286"/>
                </a:cubicBezTo>
              </a:path>
            </a:pathLst>
          </a:custGeom>
          <a:noFill/>
          <a:ln w="76200" cap="rnd">
            <a:solidFill>
              <a:srgbClr val="DDDDDD"/>
            </a:solidFill>
            <a:miter lim="800000"/>
          </a:ln>
        </p:spPr>
        <p:txBody>
          <a:bodyPr lIns="45718" tIns="45718" rIns="45718" bIns="45718" anchor="ctr"/>
          <a:p>
            <a:pPr algn="ctr" defTabSz="685800" hangingPunct="0"/>
            <a:endParaRPr lang="zh-CN" altLang="zh-CN" sz="1300">
              <a:solidFill>
                <a:srgbClr val="00B485"/>
              </a:solidFill>
              <a:latin typeface="Roboto"/>
              <a:ea typeface="Roboto"/>
              <a:cs typeface="Roboto"/>
              <a:sym typeface="Roboto"/>
            </a:endParaRPr>
          </a:p>
        </p:txBody>
      </p:sp>
      <p:sp>
        <p:nvSpPr>
          <p:cNvPr id="28676" name="Arc 42"/>
          <p:cNvSpPr>
            <a:spLocks noChangeArrowheads="1"/>
          </p:cNvSpPr>
          <p:nvPr>
            <p:custDataLst>
              <p:tags r:id="rId3"/>
            </p:custDataLst>
          </p:nvPr>
        </p:nvSpPr>
        <p:spPr bwMode="auto">
          <a:xfrm>
            <a:off x="1247617" y="2387918"/>
            <a:ext cx="1658937" cy="889000"/>
          </a:xfrm>
          <a:custGeom>
            <a:avLst/>
            <a:gdLst>
              <a:gd name="T0" fmla="*/ 828993 w 21356"/>
              <a:gd name="T1" fmla="*/ 444500 h 21143"/>
              <a:gd name="T2" fmla="*/ 828993 w 21356"/>
              <a:gd name="T3" fmla="*/ 444500 h 21143"/>
              <a:gd name="T4" fmla="*/ 828993 w 21356"/>
              <a:gd name="T5" fmla="*/ 444500 h 21143"/>
              <a:gd name="T6" fmla="*/ 828993 w 21356"/>
              <a:gd name="T7" fmla="*/ 444500 h 21143"/>
              <a:gd name="T8" fmla="*/ 0 60000 65536"/>
              <a:gd name="T9" fmla="*/ 5898240 60000 65536"/>
              <a:gd name="T10" fmla="*/ 11796480 60000 65536"/>
              <a:gd name="T11" fmla="*/ 17694720 60000 65536"/>
              <a:gd name="T12" fmla="*/ 0 w 21356"/>
              <a:gd name="T13" fmla="*/ 0 h 21143"/>
              <a:gd name="T14" fmla="*/ 21356 w 21356"/>
              <a:gd name="T15" fmla="*/ 21143 h 21143"/>
            </a:gdLst>
            <a:ahLst/>
            <a:cxnLst>
              <a:cxn ang="T8">
                <a:pos x="T0" y="T1"/>
              </a:cxn>
              <a:cxn ang="T9">
                <a:pos x="T2" y="T3"/>
              </a:cxn>
              <a:cxn ang="T10">
                <a:pos x="T4" y="T5"/>
              </a:cxn>
              <a:cxn ang="T11">
                <a:pos x="T6" y="T7"/>
              </a:cxn>
            </a:cxnLst>
            <a:rect l="T12" t="T13" r="T14" b="T15"/>
            <a:pathLst>
              <a:path w="21356" h="21143" extrusionOk="0">
                <a:moveTo>
                  <a:pt x="21347" y="0"/>
                </a:moveTo>
                <a:lnTo>
                  <a:pt x="21347" y="0"/>
                </a:lnTo>
                <a:cubicBezTo>
                  <a:pt x="21597" y="11191"/>
                  <a:pt x="17024" y="20648"/>
                  <a:pt x="11132" y="21124"/>
                </a:cubicBezTo>
                <a:cubicBezTo>
                  <a:pt x="5239" y="21600"/>
                  <a:pt x="260" y="12914"/>
                  <a:pt x="9" y="1723"/>
                </a:cubicBezTo>
                <a:cubicBezTo>
                  <a:pt x="-1" y="1244"/>
                  <a:pt x="-3" y="765"/>
                  <a:pt x="4" y="286"/>
                </a:cubicBezTo>
              </a:path>
            </a:pathLst>
          </a:custGeom>
          <a:noFill/>
          <a:ln w="76200" cap="rnd">
            <a:solidFill>
              <a:srgbClr val="DDDDDD"/>
            </a:solidFill>
            <a:miter lim="800000"/>
          </a:ln>
        </p:spPr>
        <p:txBody>
          <a:bodyPr lIns="45718" tIns="45718" rIns="45718" bIns="45718" anchor="ctr"/>
          <a:p>
            <a:pPr algn="ctr" defTabSz="685800" hangingPunct="0"/>
            <a:endParaRPr lang="zh-CN" altLang="zh-CN" sz="1300">
              <a:solidFill>
                <a:srgbClr val="00B485"/>
              </a:solidFill>
              <a:latin typeface="Roboto"/>
              <a:ea typeface="Roboto"/>
              <a:cs typeface="Roboto"/>
              <a:sym typeface="Roboto"/>
            </a:endParaRPr>
          </a:p>
        </p:txBody>
      </p:sp>
      <p:sp>
        <p:nvSpPr>
          <p:cNvPr id="28677" name="Arc 40"/>
          <p:cNvSpPr>
            <a:spLocks noChangeArrowheads="1"/>
          </p:cNvSpPr>
          <p:nvPr>
            <p:custDataLst>
              <p:tags r:id="rId4"/>
            </p:custDataLst>
          </p:nvPr>
        </p:nvSpPr>
        <p:spPr bwMode="auto">
          <a:xfrm rot="10800000">
            <a:off x="2906554" y="1564006"/>
            <a:ext cx="1657350" cy="889000"/>
          </a:xfrm>
          <a:custGeom>
            <a:avLst/>
            <a:gdLst>
              <a:gd name="T0" fmla="*/ 828993 w 21356"/>
              <a:gd name="T1" fmla="*/ 444500 h 21143"/>
              <a:gd name="T2" fmla="*/ 828993 w 21356"/>
              <a:gd name="T3" fmla="*/ 444500 h 21143"/>
              <a:gd name="T4" fmla="*/ 828993 w 21356"/>
              <a:gd name="T5" fmla="*/ 444500 h 21143"/>
              <a:gd name="T6" fmla="*/ 828993 w 21356"/>
              <a:gd name="T7" fmla="*/ 444500 h 21143"/>
              <a:gd name="T8" fmla="*/ 0 60000 65536"/>
              <a:gd name="T9" fmla="*/ 5898240 60000 65536"/>
              <a:gd name="T10" fmla="*/ 11796480 60000 65536"/>
              <a:gd name="T11" fmla="*/ 17694720 60000 65536"/>
              <a:gd name="T12" fmla="*/ 0 w 21356"/>
              <a:gd name="T13" fmla="*/ 0 h 21143"/>
              <a:gd name="T14" fmla="*/ 21356 w 21356"/>
              <a:gd name="T15" fmla="*/ 21143 h 21143"/>
            </a:gdLst>
            <a:ahLst/>
            <a:cxnLst>
              <a:cxn ang="T8">
                <a:pos x="T0" y="T1"/>
              </a:cxn>
              <a:cxn ang="T9">
                <a:pos x="T2" y="T3"/>
              </a:cxn>
              <a:cxn ang="T10">
                <a:pos x="T4" y="T5"/>
              </a:cxn>
              <a:cxn ang="T11">
                <a:pos x="T6" y="T7"/>
              </a:cxn>
            </a:cxnLst>
            <a:rect l="T12" t="T13" r="T14" b="T15"/>
            <a:pathLst>
              <a:path w="21356" h="21143" extrusionOk="0">
                <a:moveTo>
                  <a:pt x="21347" y="0"/>
                </a:moveTo>
                <a:lnTo>
                  <a:pt x="21347" y="0"/>
                </a:lnTo>
                <a:cubicBezTo>
                  <a:pt x="21597" y="11191"/>
                  <a:pt x="17024" y="20648"/>
                  <a:pt x="11132" y="21124"/>
                </a:cubicBezTo>
                <a:cubicBezTo>
                  <a:pt x="5239" y="21600"/>
                  <a:pt x="260" y="12914"/>
                  <a:pt x="9" y="1723"/>
                </a:cubicBezTo>
                <a:cubicBezTo>
                  <a:pt x="-1" y="1244"/>
                  <a:pt x="-3" y="765"/>
                  <a:pt x="4" y="286"/>
                </a:cubicBezTo>
              </a:path>
            </a:pathLst>
          </a:custGeom>
          <a:noFill/>
          <a:ln w="76200" cap="rnd">
            <a:solidFill>
              <a:srgbClr val="DDDDDD"/>
            </a:solidFill>
            <a:miter lim="800000"/>
          </a:ln>
        </p:spPr>
        <p:txBody>
          <a:bodyPr lIns="45718" tIns="45718" rIns="45718" bIns="45718" anchor="ctr"/>
          <a:p>
            <a:pPr algn="ctr" defTabSz="685800" hangingPunct="0"/>
            <a:endParaRPr lang="zh-CN" altLang="zh-CN" sz="1300">
              <a:solidFill>
                <a:srgbClr val="00B485"/>
              </a:solidFill>
              <a:latin typeface="Roboto"/>
              <a:ea typeface="Roboto"/>
              <a:cs typeface="Roboto"/>
              <a:sym typeface="Roboto"/>
            </a:endParaRPr>
          </a:p>
        </p:txBody>
      </p:sp>
      <p:sp>
        <p:nvSpPr>
          <p:cNvPr id="28678" name="Arc 52"/>
          <p:cNvSpPr>
            <a:spLocks noChangeArrowheads="1"/>
          </p:cNvSpPr>
          <p:nvPr>
            <p:custDataLst>
              <p:tags r:id="rId5"/>
            </p:custDataLst>
          </p:nvPr>
        </p:nvSpPr>
        <p:spPr bwMode="auto">
          <a:xfrm rot="10800000">
            <a:off x="6221254" y="1564006"/>
            <a:ext cx="1658938" cy="889000"/>
          </a:xfrm>
          <a:custGeom>
            <a:avLst/>
            <a:gdLst>
              <a:gd name="T0" fmla="*/ 828993 w 21356"/>
              <a:gd name="T1" fmla="*/ 444500 h 21143"/>
              <a:gd name="T2" fmla="*/ 828993 w 21356"/>
              <a:gd name="T3" fmla="*/ 444500 h 21143"/>
              <a:gd name="T4" fmla="*/ 828993 w 21356"/>
              <a:gd name="T5" fmla="*/ 444500 h 21143"/>
              <a:gd name="T6" fmla="*/ 828993 w 21356"/>
              <a:gd name="T7" fmla="*/ 444500 h 21143"/>
              <a:gd name="T8" fmla="*/ 0 60000 65536"/>
              <a:gd name="T9" fmla="*/ 5898240 60000 65536"/>
              <a:gd name="T10" fmla="*/ 11796480 60000 65536"/>
              <a:gd name="T11" fmla="*/ 17694720 60000 65536"/>
              <a:gd name="T12" fmla="*/ 0 w 21356"/>
              <a:gd name="T13" fmla="*/ 0 h 21143"/>
              <a:gd name="T14" fmla="*/ 21356 w 21356"/>
              <a:gd name="T15" fmla="*/ 21143 h 21143"/>
            </a:gdLst>
            <a:ahLst/>
            <a:cxnLst>
              <a:cxn ang="T8">
                <a:pos x="T0" y="T1"/>
              </a:cxn>
              <a:cxn ang="T9">
                <a:pos x="T2" y="T3"/>
              </a:cxn>
              <a:cxn ang="T10">
                <a:pos x="T4" y="T5"/>
              </a:cxn>
              <a:cxn ang="T11">
                <a:pos x="T6" y="T7"/>
              </a:cxn>
            </a:cxnLst>
            <a:rect l="T12" t="T13" r="T14" b="T15"/>
            <a:pathLst>
              <a:path w="21356" h="21143" extrusionOk="0">
                <a:moveTo>
                  <a:pt x="21347" y="0"/>
                </a:moveTo>
                <a:lnTo>
                  <a:pt x="21347" y="0"/>
                </a:lnTo>
                <a:cubicBezTo>
                  <a:pt x="21597" y="11191"/>
                  <a:pt x="17024" y="20648"/>
                  <a:pt x="11132" y="21124"/>
                </a:cubicBezTo>
                <a:cubicBezTo>
                  <a:pt x="5239" y="21600"/>
                  <a:pt x="260" y="12914"/>
                  <a:pt x="9" y="1723"/>
                </a:cubicBezTo>
                <a:cubicBezTo>
                  <a:pt x="-1" y="1244"/>
                  <a:pt x="-3" y="765"/>
                  <a:pt x="4" y="286"/>
                </a:cubicBezTo>
              </a:path>
            </a:pathLst>
          </a:custGeom>
          <a:noFill/>
          <a:ln w="76200" cap="rnd">
            <a:solidFill>
              <a:srgbClr val="DDDDDD"/>
            </a:solidFill>
            <a:miter lim="800000"/>
          </a:ln>
        </p:spPr>
        <p:txBody>
          <a:bodyPr lIns="45718" tIns="45718" rIns="45718" bIns="45718" anchor="ctr"/>
          <a:p>
            <a:pPr algn="ctr" defTabSz="685800" hangingPunct="0"/>
            <a:endParaRPr lang="zh-CN" altLang="zh-CN" sz="1300">
              <a:solidFill>
                <a:srgbClr val="00B485"/>
              </a:solidFill>
              <a:latin typeface="Roboto"/>
              <a:ea typeface="Roboto"/>
              <a:cs typeface="Roboto"/>
              <a:sym typeface="Roboto"/>
            </a:endParaRPr>
          </a:p>
        </p:txBody>
      </p:sp>
      <p:grpSp>
        <p:nvGrpSpPr>
          <p:cNvPr id="28679" name="组合 22"/>
          <p:cNvGrpSpPr/>
          <p:nvPr>
            <p:custDataLst>
              <p:tags r:id="rId6"/>
            </p:custDataLst>
          </p:nvPr>
        </p:nvGrpSpPr>
        <p:grpSpPr bwMode="auto">
          <a:xfrm>
            <a:off x="1531779" y="1849756"/>
            <a:ext cx="1149350" cy="1149350"/>
            <a:chOff x="0" y="0"/>
            <a:chExt cx="1149698" cy="1149515"/>
          </a:xfrm>
        </p:grpSpPr>
        <p:sp>
          <p:nvSpPr>
            <p:cNvPr id="28719" name="同心圆 25"/>
            <p:cNvSpPr>
              <a:spLocks noChangeArrowheads="1"/>
            </p:cNvSpPr>
            <p:nvPr>
              <p:custDataLst>
                <p:tags r:id="rId7"/>
              </p:custDataLst>
            </p:nvPr>
          </p:nvSpPr>
          <p:spPr bwMode="auto">
            <a:xfrm>
              <a:off x="0" y="-1"/>
              <a:ext cx="1149699" cy="1149517"/>
            </a:xfrm>
            <a:custGeom>
              <a:avLst/>
              <a:gdLst>
                <a:gd name="T0" fmla="*/ 574850 w 21600"/>
                <a:gd name="T1" fmla="*/ 574759 h 21600"/>
                <a:gd name="T2" fmla="*/ 574850 w 21600"/>
                <a:gd name="T3" fmla="*/ 574759 h 21600"/>
                <a:gd name="T4" fmla="*/ 574850 w 21600"/>
                <a:gd name="T5" fmla="*/ 574759 h 21600"/>
                <a:gd name="T6" fmla="*/ 574850 w 21600"/>
                <a:gd name="T7" fmla="*/ 57475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183"/>
                    <a:pt x="5417" y="20546"/>
                    <a:pt x="10800" y="20546"/>
                  </a:cubicBezTo>
                  <a:cubicBezTo>
                    <a:pt x="16183" y="20546"/>
                    <a:pt x="20546" y="16183"/>
                    <a:pt x="20546" y="10800"/>
                  </a:cubicBezTo>
                  <a:cubicBezTo>
                    <a:pt x="20546" y="5417"/>
                    <a:pt x="16183" y="1054"/>
                    <a:pt x="10800" y="1054"/>
                  </a:cubicBezTo>
                  <a:cubicBezTo>
                    <a:pt x="5417" y="1054"/>
                    <a:pt x="1054" y="5417"/>
                    <a:pt x="1054" y="10800"/>
                  </a:cubicBezTo>
                  <a:close/>
                </a:path>
              </a:pathLst>
            </a:custGeom>
            <a:gradFill rotWithShape="1">
              <a:gsLst>
                <a:gs pos="0">
                  <a:srgbClr val="F2F2F2"/>
                </a:gs>
                <a:gs pos="55000">
                  <a:srgbClr val="F2F2F2"/>
                </a:gs>
                <a:gs pos="100000">
                  <a:srgbClr val="D9D9D9"/>
                </a:gs>
              </a:gsLst>
              <a:lin ang="8100000"/>
            </a:gradFill>
            <a:ln w="12700">
              <a:noFill/>
              <a:miter lim="400000"/>
            </a:ln>
          </p:spPr>
          <p:txBody>
            <a:bodyPr lIns="45718" tIns="45718" rIns="45718" bIns="45718" anchor="ctr"/>
            <a:p>
              <a:pPr algn="ctr" defTabSz="685800" hangingPunct="0"/>
              <a:endParaRPr lang="zh-CN" altLang="zh-CN" sz="1300">
                <a:latin typeface="Franklin Gothic Book" charset="0"/>
                <a:ea typeface="黑体" panose="02010609060101010101" charset="-122"/>
              </a:endParaRPr>
            </a:p>
          </p:txBody>
        </p:sp>
        <p:sp>
          <p:nvSpPr>
            <p:cNvPr id="28720" name="椭圆 26"/>
            <p:cNvSpPr>
              <a:spLocks noChangeArrowheads="1"/>
            </p:cNvSpPr>
            <p:nvPr>
              <p:custDataLst>
                <p:tags r:id="rId8"/>
              </p:custDataLst>
            </p:nvPr>
          </p:nvSpPr>
          <p:spPr bwMode="auto">
            <a:xfrm>
              <a:off x="15536" y="15534"/>
              <a:ext cx="1118627" cy="1118448"/>
            </a:xfrm>
            <a:prstGeom prst="ellipse">
              <a:avLst/>
            </a:prstGeom>
            <a:gradFill rotWithShape="1">
              <a:gsLst>
                <a:gs pos="0">
                  <a:srgbClr val="FFFFFF"/>
                </a:gs>
                <a:gs pos="50999">
                  <a:srgbClr val="F2F2F2"/>
                </a:gs>
                <a:gs pos="100000">
                  <a:srgbClr val="D9D9D9"/>
                </a:gs>
              </a:gsLst>
              <a:lin ang="18900000"/>
            </a:gradFill>
            <a:ln w="12700">
              <a:noFill/>
              <a:miter lim="400000"/>
            </a:ln>
          </p:spPr>
          <p:txBody>
            <a:bodyPr lIns="45718" tIns="45718" rIns="45718" bIns="45718" anchor="ctr"/>
            <a:p>
              <a:pPr algn="ctr" defTabSz="685800" hangingPunct="0"/>
              <a:endParaRPr lang="zh-CN" altLang="zh-CN" sz="1300">
                <a:solidFill>
                  <a:srgbClr val="FFFFFF"/>
                </a:solidFill>
                <a:latin typeface="Franklin Gothic Book" charset="0"/>
                <a:ea typeface="黑体" panose="02010609060101010101" charset="-122"/>
              </a:endParaRPr>
            </a:p>
          </p:txBody>
        </p:sp>
      </p:grpSp>
      <p:sp>
        <p:nvSpPr>
          <p:cNvPr id="28680" name="椭圆 24"/>
          <p:cNvSpPr>
            <a:spLocks noChangeArrowheads="1"/>
          </p:cNvSpPr>
          <p:nvPr>
            <p:custDataLst>
              <p:tags r:id="rId9"/>
            </p:custDataLst>
          </p:nvPr>
        </p:nvSpPr>
        <p:spPr bwMode="auto">
          <a:xfrm>
            <a:off x="1671479" y="1989455"/>
            <a:ext cx="869950" cy="869950"/>
          </a:xfrm>
          <a:prstGeom prst="ellipse">
            <a:avLst/>
          </a:prstGeom>
          <a:solidFill>
            <a:srgbClr val="0071BC"/>
          </a:solidFill>
          <a:ln w="12700">
            <a:noFill/>
            <a:miter lim="400000"/>
          </a:ln>
        </p:spPr>
        <p:txBody>
          <a:bodyPr lIns="45718" tIns="45718" rIns="45718" bIns="45718" anchor="ctr"/>
          <a:p>
            <a:pPr algn="ctr" defTabSz="685800" hangingPunct="0"/>
            <a:endParaRPr lang="zh-CN" altLang="zh-CN" sz="1300">
              <a:solidFill>
                <a:srgbClr val="0071BC"/>
              </a:solidFill>
              <a:latin typeface="Franklin Gothic Book" charset="0"/>
              <a:ea typeface="黑体" panose="02010609060101010101" charset="-122"/>
            </a:endParaRPr>
          </a:p>
        </p:txBody>
      </p:sp>
      <p:sp>
        <p:nvSpPr>
          <p:cNvPr id="28681" name="TextBox 22"/>
          <p:cNvSpPr txBox="1">
            <a:spLocks noChangeArrowheads="1"/>
          </p:cNvSpPr>
          <p:nvPr>
            <p:custDataLst>
              <p:tags r:id="rId10"/>
            </p:custDataLst>
          </p:nvPr>
        </p:nvSpPr>
        <p:spPr bwMode="auto">
          <a:xfrm>
            <a:off x="1539240" y="2040255"/>
            <a:ext cx="1153160" cy="800100"/>
          </a:xfrm>
          <a:prstGeom prst="rect">
            <a:avLst/>
          </a:prstGeom>
          <a:noFill/>
          <a:ln w="12700">
            <a:noFill/>
            <a:miter lim="400000"/>
          </a:ln>
        </p:spPr>
        <p:txBody>
          <a:bodyPr lIns="45718" tIns="45718" rIns="45718" bIns="45718"/>
          <a:p>
            <a:pPr defTabSz="685800" hangingPunct="0"/>
            <a:r>
              <a:rPr lang="en-US" altLang="zh-CN" sz="3000">
                <a:solidFill>
                  <a:srgbClr val="FFFFFF"/>
                </a:solidFill>
                <a:latin typeface="方正兰亭粗黑简体"/>
                <a:ea typeface="方正兰亭粗黑简体"/>
                <a:cs typeface="方正兰亭粗黑简体"/>
                <a:sym typeface="方正兰亭粗黑简体"/>
              </a:rPr>
              <a:t> 3-5</a:t>
            </a:r>
            <a:endParaRPr lang="zh-CN" sz="1200">
              <a:solidFill>
                <a:srgbClr val="FFFFFF"/>
              </a:solidFill>
              <a:latin typeface="方正兰亭黑_GBK"/>
              <a:ea typeface="方正兰亭黑_GBK"/>
              <a:cs typeface="方正兰亭黑_GBK"/>
              <a:sym typeface="方正兰亭黑_GBK"/>
            </a:endParaRPr>
          </a:p>
          <a:p>
            <a:pPr defTabSz="685800" hangingPunct="0"/>
            <a:r>
              <a:rPr lang="en-US" altLang="zh-CN" sz="1200">
                <a:solidFill>
                  <a:srgbClr val="FFFFFF"/>
                </a:solidFill>
                <a:latin typeface="方正兰亭黑_GBK"/>
                <a:ea typeface="方正兰亭黑_GBK"/>
                <a:cs typeface="方正兰亭黑_GBK"/>
                <a:sym typeface="方正兰亭黑_GBK"/>
              </a:rPr>
              <a:t>   </a:t>
            </a:r>
            <a:r>
              <a:rPr lang="zh-CN" sz="1200">
                <a:solidFill>
                  <a:srgbClr val="FFFFFF"/>
                </a:solidFill>
                <a:latin typeface="方正兰亭黑_GBK"/>
                <a:ea typeface="方正兰亭黑_GBK"/>
                <a:cs typeface="方正兰亭黑_GBK"/>
                <a:sym typeface="方正兰亭黑_GBK"/>
              </a:rPr>
              <a:t>个工作日</a:t>
            </a:r>
            <a:endParaRPr lang="zh-CN" sz="1200">
              <a:solidFill>
                <a:srgbClr val="FFFFFF"/>
              </a:solidFill>
              <a:latin typeface="方正兰亭黑_GBK"/>
              <a:ea typeface="方正兰亭黑_GBK"/>
              <a:cs typeface="方正兰亭黑_GBK"/>
              <a:sym typeface="方正兰亭黑_GBK"/>
            </a:endParaRPr>
          </a:p>
        </p:txBody>
      </p:sp>
      <p:grpSp>
        <p:nvGrpSpPr>
          <p:cNvPr id="28682" name="组合 29"/>
          <p:cNvGrpSpPr/>
          <p:nvPr>
            <p:custDataLst>
              <p:tags r:id="rId11"/>
            </p:custDataLst>
          </p:nvPr>
        </p:nvGrpSpPr>
        <p:grpSpPr bwMode="auto">
          <a:xfrm>
            <a:off x="4830604" y="1849756"/>
            <a:ext cx="1150938" cy="1149350"/>
            <a:chOff x="0" y="0"/>
            <a:chExt cx="1149698" cy="1149515"/>
          </a:xfrm>
        </p:grpSpPr>
        <p:sp>
          <p:nvSpPr>
            <p:cNvPr id="28717" name="同心圆 32"/>
            <p:cNvSpPr>
              <a:spLocks noChangeArrowheads="1"/>
            </p:cNvSpPr>
            <p:nvPr>
              <p:custDataLst>
                <p:tags r:id="rId12"/>
              </p:custDataLst>
            </p:nvPr>
          </p:nvSpPr>
          <p:spPr bwMode="auto">
            <a:xfrm>
              <a:off x="0" y="-1"/>
              <a:ext cx="1149699" cy="1149517"/>
            </a:xfrm>
            <a:custGeom>
              <a:avLst/>
              <a:gdLst>
                <a:gd name="T0" fmla="*/ 574850 w 21600"/>
                <a:gd name="T1" fmla="*/ 574759 h 21600"/>
                <a:gd name="T2" fmla="*/ 574850 w 21600"/>
                <a:gd name="T3" fmla="*/ 574759 h 21600"/>
                <a:gd name="T4" fmla="*/ 574850 w 21600"/>
                <a:gd name="T5" fmla="*/ 574759 h 21600"/>
                <a:gd name="T6" fmla="*/ 574850 w 21600"/>
                <a:gd name="T7" fmla="*/ 57475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183"/>
                    <a:pt x="5417" y="20546"/>
                    <a:pt x="10800" y="20546"/>
                  </a:cubicBezTo>
                  <a:cubicBezTo>
                    <a:pt x="16183" y="20546"/>
                    <a:pt x="20546" y="16183"/>
                    <a:pt x="20546" y="10800"/>
                  </a:cubicBezTo>
                  <a:cubicBezTo>
                    <a:pt x="20546" y="5417"/>
                    <a:pt x="16183" y="1054"/>
                    <a:pt x="10800" y="1054"/>
                  </a:cubicBezTo>
                  <a:cubicBezTo>
                    <a:pt x="5417" y="1054"/>
                    <a:pt x="1054" y="5417"/>
                    <a:pt x="1054" y="10800"/>
                  </a:cubicBezTo>
                  <a:close/>
                </a:path>
              </a:pathLst>
            </a:custGeom>
            <a:gradFill rotWithShape="1">
              <a:gsLst>
                <a:gs pos="0">
                  <a:srgbClr val="F2F2F2"/>
                </a:gs>
                <a:gs pos="55000">
                  <a:srgbClr val="F2F2F2"/>
                </a:gs>
                <a:gs pos="100000">
                  <a:srgbClr val="D9D9D9"/>
                </a:gs>
              </a:gsLst>
              <a:lin ang="8100000"/>
            </a:gradFill>
            <a:ln w="12700">
              <a:noFill/>
              <a:miter lim="400000"/>
            </a:ln>
          </p:spPr>
          <p:txBody>
            <a:bodyPr lIns="45718" tIns="45718" rIns="45718" bIns="45718" anchor="ctr"/>
            <a:p>
              <a:pPr algn="ctr" defTabSz="685800" hangingPunct="0"/>
              <a:endParaRPr lang="zh-CN" altLang="zh-CN" sz="1300">
                <a:latin typeface="Franklin Gothic Book" charset="0"/>
                <a:ea typeface="黑体" panose="02010609060101010101" charset="-122"/>
              </a:endParaRPr>
            </a:p>
          </p:txBody>
        </p:sp>
        <p:sp>
          <p:nvSpPr>
            <p:cNvPr id="28718" name="椭圆 33"/>
            <p:cNvSpPr>
              <a:spLocks noChangeArrowheads="1"/>
            </p:cNvSpPr>
            <p:nvPr>
              <p:custDataLst>
                <p:tags r:id="rId13"/>
              </p:custDataLst>
            </p:nvPr>
          </p:nvSpPr>
          <p:spPr bwMode="auto">
            <a:xfrm>
              <a:off x="15536" y="15534"/>
              <a:ext cx="1118627" cy="1118448"/>
            </a:xfrm>
            <a:prstGeom prst="ellipse">
              <a:avLst/>
            </a:prstGeom>
            <a:gradFill rotWithShape="1">
              <a:gsLst>
                <a:gs pos="0">
                  <a:srgbClr val="FFFFFF"/>
                </a:gs>
                <a:gs pos="50999">
                  <a:srgbClr val="F2F2F2"/>
                </a:gs>
                <a:gs pos="100000">
                  <a:srgbClr val="D9D9D9"/>
                </a:gs>
              </a:gsLst>
              <a:lin ang="18900000"/>
            </a:gradFill>
            <a:ln w="12700">
              <a:noFill/>
              <a:miter lim="400000"/>
            </a:ln>
          </p:spPr>
          <p:txBody>
            <a:bodyPr lIns="45718" tIns="45718" rIns="45718" bIns="45718" anchor="ctr"/>
            <a:p>
              <a:pPr algn="ctr" defTabSz="685800" hangingPunct="0"/>
              <a:endParaRPr lang="zh-CN" altLang="zh-CN" sz="1300">
                <a:solidFill>
                  <a:srgbClr val="FFFFFF"/>
                </a:solidFill>
                <a:latin typeface="Franklin Gothic Book" charset="0"/>
                <a:ea typeface="黑体" panose="02010609060101010101" charset="-122"/>
              </a:endParaRPr>
            </a:p>
          </p:txBody>
        </p:sp>
      </p:grpSp>
      <p:sp>
        <p:nvSpPr>
          <p:cNvPr id="28683" name="椭圆 31"/>
          <p:cNvSpPr>
            <a:spLocks noChangeArrowheads="1"/>
          </p:cNvSpPr>
          <p:nvPr>
            <p:custDataLst>
              <p:tags r:id="rId14"/>
            </p:custDataLst>
          </p:nvPr>
        </p:nvSpPr>
        <p:spPr bwMode="auto">
          <a:xfrm>
            <a:off x="4970304" y="1989455"/>
            <a:ext cx="869950" cy="869950"/>
          </a:xfrm>
          <a:prstGeom prst="ellipse">
            <a:avLst/>
          </a:prstGeom>
          <a:solidFill>
            <a:srgbClr val="9ED3F4"/>
          </a:solidFill>
          <a:ln w="12700">
            <a:noFill/>
            <a:miter lim="400000"/>
          </a:ln>
        </p:spPr>
        <p:txBody>
          <a:bodyPr lIns="45718" tIns="45718" rIns="45718" bIns="45718" anchor="ctr"/>
          <a:p>
            <a:pPr algn="ctr" defTabSz="685800" hangingPunct="0"/>
            <a:endParaRPr lang="zh-CN" altLang="zh-CN" sz="1300">
              <a:solidFill>
                <a:srgbClr val="FFFFFF"/>
              </a:solidFill>
              <a:latin typeface="Franklin Gothic Book" charset="0"/>
              <a:ea typeface="黑体" panose="02010609060101010101" charset="-122"/>
            </a:endParaRPr>
          </a:p>
        </p:txBody>
      </p:sp>
      <p:grpSp>
        <p:nvGrpSpPr>
          <p:cNvPr id="28684" name="组合 36"/>
          <p:cNvGrpSpPr/>
          <p:nvPr>
            <p:custDataLst>
              <p:tags r:id="rId15"/>
            </p:custDataLst>
          </p:nvPr>
        </p:nvGrpSpPr>
        <p:grpSpPr bwMode="auto">
          <a:xfrm>
            <a:off x="3193892" y="1849756"/>
            <a:ext cx="1150937" cy="1149350"/>
            <a:chOff x="0" y="0"/>
            <a:chExt cx="1149698" cy="1149515"/>
          </a:xfrm>
        </p:grpSpPr>
        <p:sp>
          <p:nvSpPr>
            <p:cNvPr id="28715" name="同心圆 39"/>
            <p:cNvSpPr>
              <a:spLocks noChangeArrowheads="1"/>
            </p:cNvSpPr>
            <p:nvPr>
              <p:custDataLst>
                <p:tags r:id="rId16"/>
              </p:custDataLst>
            </p:nvPr>
          </p:nvSpPr>
          <p:spPr bwMode="auto">
            <a:xfrm>
              <a:off x="0" y="-1"/>
              <a:ext cx="1149699" cy="1149517"/>
            </a:xfrm>
            <a:custGeom>
              <a:avLst/>
              <a:gdLst>
                <a:gd name="T0" fmla="*/ 574850 w 21600"/>
                <a:gd name="T1" fmla="*/ 574759 h 21600"/>
                <a:gd name="T2" fmla="*/ 574850 w 21600"/>
                <a:gd name="T3" fmla="*/ 574759 h 21600"/>
                <a:gd name="T4" fmla="*/ 574850 w 21600"/>
                <a:gd name="T5" fmla="*/ 574759 h 21600"/>
                <a:gd name="T6" fmla="*/ 574850 w 21600"/>
                <a:gd name="T7" fmla="*/ 57475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183"/>
                    <a:pt x="5417" y="20546"/>
                    <a:pt x="10800" y="20546"/>
                  </a:cubicBezTo>
                  <a:cubicBezTo>
                    <a:pt x="16183" y="20546"/>
                    <a:pt x="20546" y="16183"/>
                    <a:pt x="20546" y="10800"/>
                  </a:cubicBezTo>
                  <a:cubicBezTo>
                    <a:pt x="20546" y="5417"/>
                    <a:pt x="16183" y="1054"/>
                    <a:pt x="10800" y="1054"/>
                  </a:cubicBezTo>
                  <a:cubicBezTo>
                    <a:pt x="5417" y="1054"/>
                    <a:pt x="1054" y="5417"/>
                    <a:pt x="1054" y="10800"/>
                  </a:cubicBezTo>
                  <a:close/>
                </a:path>
              </a:pathLst>
            </a:custGeom>
            <a:gradFill rotWithShape="1">
              <a:gsLst>
                <a:gs pos="0">
                  <a:srgbClr val="F2F2F2"/>
                </a:gs>
                <a:gs pos="55000">
                  <a:srgbClr val="F2F2F2"/>
                </a:gs>
                <a:gs pos="100000">
                  <a:srgbClr val="D9D9D9"/>
                </a:gs>
              </a:gsLst>
              <a:lin ang="8100000"/>
            </a:gradFill>
            <a:ln w="12700">
              <a:noFill/>
              <a:miter lim="400000"/>
            </a:ln>
          </p:spPr>
          <p:txBody>
            <a:bodyPr lIns="45718" tIns="45718" rIns="45718" bIns="45718" anchor="ctr"/>
            <a:p>
              <a:pPr algn="ctr" defTabSz="685800" hangingPunct="0"/>
              <a:endParaRPr lang="zh-CN" altLang="zh-CN" sz="1300">
                <a:latin typeface="Franklin Gothic Book" charset="0"/>
                <a:ea typeface="黑体" panose="02010609060101010101" charset="-122"/>
              </a:endParaRPr>
            </a:p>
          </p:txBody>
        </p:sp>
        <p:sp>
          <p:nvSpPr>
            <p:cNvPr id="28716" name="椭圆 40"/>
            <p:cNvSpPr>
              <a:spLocks noChangeArrowheads="1"/>
            </p:cNvSpPr>
            <p:nvPr>
              <p:custDataLst>
                <p:tags r:id="rId17"/>
              </p:custDataLst>
            </p:nvPr>
          </p:nvSpPr>
          <p:spPr bwMode="auto">
            <a:xfrm>
              <a:off x="15536" y="15534"/>
              <a:ext cx="1118627" cy="1118448"/>
            </a:xfrm>
            <a:prstGeom prst="ellipse">
              <a:avLst/>
            </a:prstGeom>
            <a:gradFill rotWithShape="1">
              <a:gsLst>
                <a:gs pos="0">
                  <a:srgbClr val="FFFFFF"/>
                </a:gs>
                <a:gs pos="50999">
                  <a:srgbClr val="F2F2F2"/>
                </a:gs>
                <a:gs pos="100000">
                  <a:srgbClr val="D9D9D9"/>
                </a:gs>
              </a:gsLst>
              <a:lin ang="18900000"/>
            </a:gradFill>
            <a:ln w="12700">
              <a:noFill/>
              <a:miter lim="400000"/>
            </a:ln>
          </p:spPr>
          <p:txBody>
            <a:bodyPr lIns="45718" tIns="45718" rIns="45718" bIns="45718" anchor="ctr"/>
            <a:p>
              <a:pPr algn="ctr" defTabSz="685800" hangingPunct="0"/>
              <a:endParaRPr lang="zh-CN" altLang="zh-CN" sz="1300">
                <a:solidFill>
                  <a:srgbClr val="FFFFFF"/>
                </a:solidFill>
                <a:latin typeface="Franklin Gothic Book" charset="0"/>
                <a:ea typeface="黑体" panose="02010609060101010101" charset="-122"/>
              </a:endParaRPr>
            </a:p>
          </p:txBody>
        </p:sp>
      </p:grpSp>
      <p:sp>
        <p:nvSpPr>
          <p:cNvPr id="28685" name="椭圆 38"/>
          <p:cNvSpPr>
            <a:spLocks noChangeArrowheads="1"/>
          </p:cNvSpPr>
          <p:nvPr>
            <p:custDataLst>
              <p:tags r:id="rId18"/>
            </p:custDataLst>
          </p:nvPr>
        </p:nvSpPr>
        <p:spPr bwMode="auto">
          <a:xfrm>
            <a:off x="3333592" y="1989455"/>
            <a:ext cx="869950" cy="869950"/>
          </a:xfrm>
          <a:prstGeom prst="ellipse">
            <a:avLst/>
          </a:prstGeom>
          <a:solidFill>
            <a:srgbClr val="00B0F0"/>
          </a:solidFill>
          <a:ln w="12700">
            <a:noFill/>
            <a:miter lim="400000"/>
          </a:ln>
        </p:spPr>
        <p:txBody>
          <a:bodyPr lIns="45718" tIns="45718" rIns="45718" bIns="45718" anchor="ctr"/>
          <a:p>
            <a:pPr algn="ctr" defTabSz="685800" hangingPunct="0"/>
            <a:endParaRPr lang="zh-CN" altLang="zh-CN" sz="1300">
              <a:solidFill>
                <a:srgbClr val="FFFFFF"/>
              </a:solidFill>
              <a:latin typeface="Franklin Gothic Book" charset="0"/>
              <a:ea typeface="黑体" panose="02010609060101010101" charset="-122"/>
            </a:endParaRPr>
          </a:p>
        </p:txBody>
      </p:sp>
      <p:grpSp>
        <p:nvGrpSpPr>
          <p:cNvPr id="28686" name="组合 43"/>
          <p:cNvGrpSpPr/>
          <p:nvPr>
            <p:custDataLst>
              <p:tags r:id="rId19"/>
            </p:custDataLst>
          </p:nvPr>
        </p:nvGrpSpPr>
        <p:grpSpPr bwMode="auto">
          <a:xfrm>
            <a:off x="6475254" y="1849756"/>
            <a:ext cx="1150938" cy="1149350"/>
            <a:chOff x="0" y="0"/>
            <a:chExt cx="1149698" cy="1149515"/>
          </a:xfrm>
        </p:grpSpPr>
        <p:sp>
          <p:nvSpPr>
            <p:cNvPr id="28713" name="同心圆 46"/>
            <p:cNvSpPr>
              <a:spLocks noChangeArrowheads="1"/>
            </p:cNvSpPr>
            <p:nvPr>
              <p:custDataLst>
                <p:tags r:id="rId20"/>
              </p:custDataLst>
            </p:nvPr>
          </p:nvSpPr>
          <p:spPr bwMode="auto">
            <a:xfrm>
              <a:off x="0" y="-1"/>
              <a:ext cx="1149699" cy="1149517"/>
            </a:xfrm>
            <a:custGeom>
              <a:avLst/>
              <a:gdLst>
                <a:gd name="T0" fmla="*/ 574850 w 21600"/>
                <a:gd name="T1" fmla="*/ 574759 h 21600"/>
                <a:gd name="T2" fmla="*/ 574850 w 21600"/>
                <a:gd name="T3" fmla="*/ 574759 h 21600"/>
                <a:gd name="T4" fmla="*/ 574850 w 21600"/>
                <a:gd name="T5" fmla="*/ 574759 h 21600"/>
                <a:gd name="T6" fmla="*/ 574850 w 21600"/>
                <a:gd name="T7" fmla="*/ 57475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183"/>
                    <a:pt x="5417" y="20546"/>
                    <a:pt x="10800" y="20546"/>
                  </a:cubicBezTo>
                  <a:cubicBezTo>
                    <a:pt x="16183" y="20546"/>
                    <a:pt x="20546" y="16183"/>
                    <a:pt x="20546" y="10800"/>
                  </a:cubicBezTo>
                  <a:cubicBezTo>
                    <a:pt x="20546" y="5417"/>
                    <a:pt x="16183" y="1054"/>
                    <a:pt x="10800" y="1054"/>
                  </a:cubicBezTo>
                  <a:cubicBezTo>
                    <a:pt x="5417" y="1054"/>
                    <a:pt x="1054" y="5417"/>
                    <a:pt x="1054" y="10800"/>
                  </a:cubicBezTo>
                  <a:close/>
                </a:path>
              </a:pathLst>
            </a:custGeom>
            <a:gradFill rotWithShape="1">
              <a:gsLst>
                <a:gs pos="0">
                  <a:srgbClr val="F2F2F2"/>
                </a:gs>
                <a:gs pos="55000">
                  <a:srgbClr val="F2F2F2"/>
                </a:gs>
                <a:gs pos="100000">
                  <a:srgbClr val="D9D9D9"/>
                </a:gs>
              </a:gsLst>
              <a:lin ang="8100000"/>
            </a:gradFill>
            <a:ln w="12700">
              <a:noFill/>
              <a:miter lim="400000"/>
            </a:ln>
          </p:spPr>
          <p:txBody>
            <a:bodyPr lIns="45718" tIns="45718" rIns="45718" bIns="45718" anchor="ctr"/>
            <a:p>
              <a:pPr algn="ctr" defTabSz="685800" hangingPunct="0"/>
              <a:endParaRPr lang="zh-CN" altLang="zh-CN" sz="1300">
                <a:latin typeface="Franklin Gothic Book" charset="0"/>
                <a:ea typeface="黑体" panose="02010609060101010101" charset="-122"/>
              </a:endParaRPr>
            </a:p>
          </p:txBody>
        </p:sp>
        <p:sp>
          <p:nvSpPr>
            <p:cNvPr id="28714" name="椭圆 47"/>
            <p:cNvSpPr>
              <a:spLocks noChangeArrowheads="1"/>
            </p:cNvSpPr>
            <p:nvPr>
              <p:custDataLst>
                <p:tags r:id="rId21"/>
              </p:custDataLst>
            </p:nvPr>
          </p:nvSpPr>
          <p:spPr bwMode="auto">
            <a:xfrm>
              <a:off x="15536" y="15534"/>
              <a:ext cx="1118627" cy="1118448"/>
            </a:xfrm>
            <a:prstGeom prst="ellipse">
              <a:avLst/>
            </a:prstGeom>
            <a:gradFill rotWithShape="1">
              <a:gsLst>
                <a:gs pos="0">
                  <a:srgbClr val="FFFFFF"/>
                </a:gs>
                <a:gs pos="50999">
                  <a:srgbClr val="F2F2F2"/>
                </a:gs>
                <a:gs pos="100000">
                  <a:srgbClr val="D9D9D9"/>
                </a:gs>
              </a:gsLst>
              <a:lin ang="18900000"/>
            </a:gradFill>
            <a:ln w="12700">
              <a:noFill/>
              <a:miter lim="400000"/>
            </a:ln>
          </p:spPr>
          <p:txBody>
            <a:bodyPr lIns="45718" tIns="45718" rIns="45718" bIns="45718" anchor="ctr"/>
            <a:p>
              <a:pPr algn="ctr" defTabSz="685800" hangingPunct="0"/>
              <a:endParaRPr lang="zh-CN" altLang="zh-CN" sz="1300">
                <a:solidFill>
                  <a:srgbClr val="FFFFFF"/>
                </a:solidFill>
                <a:latin typeface="Franklin Gothic Book" charset="0"/>
                <a:ea typeface="黑体" panose="02010609060101010101" charset="-122"/>
              </a:endParaRPr>
            </a:p>
          </p:txBody>
        </p:sp>
      </p:grpSp>
      <p:sp>
        <p:nvSpPr>
          <p:cNvPr id="552" name="椭圆 45"/>
          <p:cNvSpPr/>
          <p:nvPr>
            <p:custDataLst>
              <p:tags r:id="rId22"/>
            </p:custDataLst>
          </p:nvPr>
        </p:nvSpPr>
        <p:spPr>
          <a:xfrm>
            <a:off x="6614954" y="1989455"/>
            <a:ext cx="869950" cy="869950"/>
          </a:xfrm>
          <a:prstGeom prst="ellipse">
            <a:avLst/>
          </a:prstGeom>
          <a:solidFill>
            <a:schemeClr val="bg1">
              <a:lumMod val="65000"/>
            </a:schemeClr>
          </a:solidFill>
          <a:ln w="12700" cap="flat">
            <a:noFill/>
            <a:miter lim="400000"/>
          </a:ln>
          <a:effectLst/>
        </p:spPr>
        <p:txBody>
          <a:bodyPr lIns="45718" tIns="45718" rIns="45718" bIns="45718" anchor="ctr"/>
          <a:p>
            <a:pPr algn="ctr" defTabSz="685800" fontAlgn="auto" hangingPunct="0">
              <a:spcBef>
                <a:spcPts val="0"/>
              </a:spcBef>
              <a:spcAft>
                <a:spcPts val="0"/>
              </a:spcAft>
              <a:defRPr sz="1300">
                <a:solidFill>
                  <a:srgbClr val="FFFFFF"/>
                </a:solidFill>
              </a:defRPr>
            </a:pPr>
            <a:endParaRPr kern="0">
              <a:solidFill>
                <a:schemeClr val="bg1">
                  <a:lumMod val="50000"/>
                </a:schemeClr>
              </a:solidFill>
              <a:latin typeface="+mn-lt"/>
              <a:ea typeface="+mn-ea"/>
              <a:sym typeface="Calibri" panose="020F0502020204030204"/>
            </a:endParaRPr>
          </a:p>
        </p:txBody>
      </p:sp>
      <p:sp>
        <p:nvSpPr>
          <p:cNvPr id="28688" name="TextBox 22"/>
          <p:cNvSpPr txBox="1">
            <a:spLocks noChangeArrowheads="1"/>
          </p:cNvSpPr>
          <p:nvPr>
            <p:custDataLst>
              <p:tags r:id="rId23"/>
            </p:custDataLst>
          </p:nvPr>
        </p:nvSpPr>
        <p:spPr bwMode="auto">
          <a:xfrm>
            <a:off x="3209925" y="2062480"/>
            <a:ext cx="1119505" cy="548005"/>
          </a:xfrm>
          <a:prstGeom prst="rect">
            <a:avLst/>
          </a:prstGeom>
          <a:noFill/>
          <a:ln w="12700">
            <a:noFill/>
            <a:miter lim="400000"/>
          </a:ln>
        </p:spPr>
        <p:txBody>
          <a:bodyPr lIns="45718" tIns="45718" rIns="45718" bIns="45718"/>
          <a:p>
            <a:pPr algn="ctr" defTabSz="685800" hangingPunct="0"/>
            <a:r>
              <a:rPr lang="en-US" altLang="zh-CN" sz="2400">
                <a:solidFill>
                  <a:srgbClr val="FFFFFF"/>
                </a:solidFill>
                <a:latin typeface="方正兰亭粗黑简体"/>
                <a:ea typeface="方正兰亭粗黑简体"/>
                <a:cs typeface="方正兰亭粗黑简体"/>
                <a:sym typeface="方正兰亭粗黑简体"/>
              </a:rPr>
              <a:t>10-15</a:t>
            </a:r>
            <a:endParaRPr lang="zh-CN" sz="1200">
              <a:solidFill>
                <a:srgbClr val="FFFFFF"/>
              </a:solidFill>
              <a:latin typeface="方正兰亭黑_GBK"/>
              <a:ea typeface="方正兰亭黑_GBK"/>
              <a:cs typeface="方正兰亭黑_GBK"/>
              <a:sym typeface="方正兰亭黑_GBK"/>
            </a:endParaRPr>
          </a:p>
          <a:p>
            <a:pPr algn="ctr" defTabSz="685800" hangingPunct="0"/>
            <a:r>
              <a:rPr lang="zh-CN" sz="1200">
                <a:solidFill>
                  <a:srgbClr val="FFFFFF"/>
                </a:solidFill>
                <a:latin typeface="方正兰亭黑_GBK"/>
                <a:ea typeface="方正兰亭黑_GBK"/>
                <a:cs typeface="方正兰亭黑_GBK"/>
                <a:sym typeface="方正兰亭黑_GBK"/>
              </a:rPr>
              <a:t>个工作日</a:t>
            </a:r>
            <a:endParaRPr lang="zh-CN" sz="1200">
              <a:solidFill>
                <a:srgbClr val="FFFFFF"/>
              </a:solidFill>
              <a:latin typeface="方正兰亭黑_GBK"/>
              <a:ea typeface="方正兰亭黑_GBK"/>
              <a:cs typeface="方正兰亭黑_GBK"/>
              <a:sym typeface="方正兰亭黑_GBK"/>
            </a:endParaRPr>
          </a:p>
        </p:txBody>
      </p:sp>
      <p:sp>
        <p:nvSpPr>
          <p:cNvPr id="28689" name="正常案件"/>
          <p:cNvSpPr txBox="1">
            <a:spLocks noChangeArrowheads="1"/>
          </p:cNvSpPr>
          <p:nvPr>
            <p:custDataLst>
              <p:tags r:id="rId24"/>
            </p:custDataLst>
          </p:nvPr>
        </p:nvSpPr>
        <p:spPr bwMode="auto">
          <a:xfrm>
            <a:off x="1646714" y="1092201"/>
            <a:ext cx="874713" cy="304800"/>
          </a:xfrm>
          <a:prstGeom prst="rect">
            <a:avLst/>
          </a:prstGeom>
          <a:noFill/>
          <a:ln w="12700">
            <a:noFill/>
            <a:miter lim="400000"/>
          </a:ln>
        </p:spPr>
        <p:txBody>
          <a:bodyPr lIns="45718" tIns="45718" rIns="45718" bIns="45718"/>
          <a:p>
            <a:pPr algn="ctr" hangingPunct="0"/>
            <a:r>
              <a:rPr lang="zh-CN" sz="1400">
                <a:solidFill>
                  <a:srgbClr val="535353"/>
                </a:solidFill>
                <a:latin typeface="方正兰亭黑_GBK"/>
                <a:ea typeface="方正兰亭黑_GBK"/>
                <a:cs typeface="方正兰亭黑_GBK"/>
                <a:sym typeface="方正兰亭黑_GBK"/>
              </a:rPr>
              <a:t>线上理赔</a:t>
            </a:r>
            <a:endParaRPr lang="zh-CN" sz="1400">
              <a:solidFill>
                <a:srgbClr val="535353"/>
              </a:solidFill>
              <a:latin typeface="方正兰亭黑_GBK"/>
              <a:ea typeface="方正兰亭黑_GBK"/>
              <a:cs typeface="方正兰亭黑_GBK"/>
              <a:sym typeface="方正兰亭黑_GBK"/>
            </a:endParaRPr>
          </a:p>
        </p:txBody>
      </p:sp>
      <p:sp>
        <p:nvSpPr>
          <p:cNvPr id="28690" name="特殊及疑难案件"/>
          <p:cNvSpPr txBox="1">
            <a:spLocks noChangeArrowheads="1"/>
          </p:cNvSpPr>
          <p:nvPr>
            <p:custDataLst>
              <p:tags r:id="rId25"/>
            </p:custDataLst>
          </p:nvPr>
        </p:nvSpPr>
        <p:spPr bwMode="auto">
          <a:xfrm>
            <a:off x="3046254" y="3276917"/>
            <a:ext cx="1454150" cy="304800"/>
          </a:xfrm>
          <a:prstGeom prst="rect">
            <a:avLst/>
          </a:prstGeom>
          <a:noFill/>
          <a:ln w="12700">
            <a:noFill/>
            <a:miter lim="400000"/>
          </a:ln>
        </p:spPr>
        <p:txBody>
          <a:bodyPr lIns="45718" tIns="45718" rIns="45718" bIns="45718"/>
          <a:p>
            <a:pPr algn="ctr" hangingPunct="0"/>
            <a:r>
              <a:rPr lang="zh-CN" sz="1400">
                <a:solidFill>
                  <a:srgbClr val="535353"/>
                </a:solidFill>
                <a:latin typeface="方正兰亭黑_GBK"/>
                <a:ea typeface="方正兰亭黑_GBK"/>
                <a:cs typeface="方正兰亭黑_GBK"/>
                <a:sym typeface="方正兰亭黑_GBK"/>
              </a:rPr>
              <a:t>线下案件</a:t>
            </a:r>
            <a:endParaRPr lang="zh-CN" sz="1400">
              <a:solidFill>
                <a:srgbClr val="535353"/>
              </a:solidFill>
              <a:latin typeface="方正兰亭黑_GBK"/>
              <a:ea typeface="方正兰亭黑_GBK"/>
              <a:cs typeface="方正兰亭黑_GBK"/>
              <a:sym typeface="方正兰亭黑_GBK"/>
            </a:endParaRPr>
          </a:p>
        </p:txBody>
      </p:sp>
      <p:sp>
        <p:nvSpPr>
          <p:cNvPr id="28691" name="TextBox 22"/>
          <p:cNvSpPr txBox="1">
            <a:spLocks noChangeArrowheads="1"/>
          </p:cNvSpPr>
          <p:nvPr>
            <p:custDataLst>
              <p:tags r:id="rId26"/>
            </p:custDataLst>
          </p:nvPr>
        </p:nvSpPr>
        <p:spPr bwMode="auto">
          <a:xfrm>
            <a:off x="6507639" y="2068989"/>
            <a:ext cx="1013460" cy="547688"/>
          </a:xfrm>
          <a:prstGeom prst="rect">
            <a:avLst/>
          </a:prstGeom>
          <a:noFill/>
          <a:ln w="12700">
            <a:noFill/>
            <a:miter lim="400000"/>
          </a:ln>
        </p:spPr>
        <p:txBody>
          <a:bodyPr lIns="45718" tIns="45718" rIns="45718" bIns="45718"/>
          <a:p>
            <a:pPr algn="ctr" defTabSz="685800" hangingPunct="0"/>
            <a:r>
              <a:rPr lang="en-US" altLang="zh-CN" sz="2800">
                <a:solidFill>
                  <a:srgbClr val="FFFFFF"/>
                </a:solidFill>
                <a:latin typeface="黑体" panose="02010609060101010101" charset="-122"/>
                <a:ea typeface="黑体" panose="02010609060101010101" charset="-122"/>
                <a:cs typeface="黑体" panose="02010609060101010101" charset="-122"/>
                <a:sym typeface="方正兰亭黑_GBK"/>
              </a:rPr>
              <a:t>1-3</a:t>
            </a:r>
            <a:endParaRPr lang="en-US" altLang="zh-CN" sz="2800">
              <a:solidFill>
                <a:srgbClr val="FFFFFF"/>
              </a:solidFill>
              <a:latin typeface="黑体" panose="02010609060101010101" charset="-122"/>
              <a:ea typeface="黑体" panose="02010609060101010101" charset="-122"/>
              <a:cs typeface="黑体" panose="02010609060101010101" charset="-122"/>
              <a:sym typeface="方正兰亭黑_GBK"/>
            </a:endParaRPr>
          </a:p>
          <a:p>
            <a:pPr algn="ctr" defTabSz="685800" hangingPunct="0"/>
            <a:r>
              <a:rPr lang="zh-CN" altLang="en-US" sz="1200">
                <a:solidFill>
                  <a:srgbClr val="FFFFFF"/>
                </a:solidFill>
                <a:latin typeface="黑体" panose="02010609060101010101" charset="-122"/>
                <a:ea typeface="黑体" panose="02010609060101010101" charset="-122"/>
                <a:cs typeface="黑体" panose="02010609060101010101" charset="-122"/>
                <a:sym typeface="方正兰亭黑_GBK"/>
              </a:rPr>
              <a:t>个工作日</a:t>
            </a:r>
            <a:endParaRPr lang="zh-CN" altLang="en-US" sz="1200">
              <a:solidFill>
                <a:srgbClr val="FFFFFF"/>
              </a:solidFill>
              <a:latin typeface="黑体" panose="02010609060101010101" charset="-122"/>
              <a:ea typeface="黑体" panose="02010609060101010101" charset="-122"/>
              <a:cs typeface="黑体" panose="02010609060101010101" charset="-122"/>
              <a:sym typeface="方正兰亭黑_GBK"/>
            </a:endParaRPr>
          </a:p>
        </p:txBody>
      </p:sp>
      <p:sp>
        <p:nvSpPr>
          <p:cNvPr id="28692" name="TextBox 22"/>
          <p:cNvSpPr txBox="1">
            <a:spLocks noChangeArrowheads="1"/>
          </p:cNvSpPr>
          <p:nvPr>
            <p:custDataLst>
              <p:tags r:id="rId27"/>
            </p:custDataLst>
          </p:nvPr>
        </p:nvSpPr>
        <p:spPr bwMode="auto">
          <a:xfrm>
            <a:off x="5115719" y="2137093"/>
            <a:ext cx="693738" cy="547688"/>
          </a:xfrm>
          <a:prstGeom prst="rect">
            <a:avLst/>
          </a:prstGeom>
          <a:noFill/>
          <a:ln w="12700">
            <a:noFill/>
            <a:miter lim="400000"/>
          </a:ln>
        </p:spPr>
        <p:txBody>
          <a:bodyPr lIns="45718" tIns="45718" rIns="45718" bIns="45718"/>
          <a:p>
            <a:pPr defTabSz="685800" hangingPunct="0"/>
            <a:r>
              <a:rPr lang="en-US" altLang="zh-CN" sz="3300">
                <a:solidFill>
                  <a:srgbClr val="FFFFFF"/>
                </a:solidFill>
                <a:latin typeface="方正兰亭粗黑简体"/>
                <a:ea typeface="方正兰亭粗黑简体"/>
                <a:cs typeface="方正兰亭粗黑简体"/>
                <a:sym typeface="方正兰亭粗黑简体"/>
              </a:rPr>
              <a:t>30</a:t>
            </a:r>
            <a:r>
              <a:rPr lang="zh-CN" sz="1200">
                <a:solidFill>
                  <a:srgbClr val="FFFFFF"/>
                </a:solidFill>
                <a:latin typeface="方正兰亭黑_GBK"/>
                <a:ea typeface="方正兰亭黑_GBK"/>
                <a:cs typeface="方正兰亭黑_GBK"/>
                <a:sym typeface="方正兰亭黑_GBK"/>
              </a:rPr>
              <a:t>天</a:t>
            </a:r>
            <a:endParaRPr lang="zh-CN" sz="1200">
              <a:solidFill>
                <a:srgbClr val="FFFFFF"/>
              </a:solidFill>
              <a:latin typeface="方正兰亭黑_GBK"/>
              <a:ea typeface="方正兰亭黑_GBK"/>
              <a:cs typeface="方正兰亭黑_GBK"/>
              <a:sym typeface="方正兰亭黑_GBK"/>
            </a:endParaRPr>
          </a:p>
        </p:txBody>
      </p:sp>
      <p:sp>
        <p:nvSpPr>
          <p:cNvPr id="28693" name="移动理赔"/>
          <p:cNvSpPr txBox="1">
            <a:spLocks noChangeArrowheads="1"/>
          </p:cNvSpPr>
          <p:nvPr>
            <p:custDataLst>
              <p:tags r:id="rId28"/>
            </p:custDataLst>
          </p:nvPr>
        </p:nvSpPr>
        <p:spPr bwMode="auto">
          <a:xfrm>
            <a:off x="4735195" y="1092200"/>
            <a:ext cx="1342073" cy="304800"/>
          </a:xfrm>
          <a:prstGeom prst="rect">
            <a:avLst/>
          </a:prstGeom>
          <a:noFill/>
          <a:ln w="12700">
            <a:noFill/>
            <a:miter lim="400000"/>
          </a:ln>
        </p:spPr>
        <p:txBody>
          <a:bodyPr lIns="45718" tIns="45718" rIns="45718" bIns="45718"/>
          <a:p>
            <a:pPr algn="ctr" hangingPunct="0"/>
            <a:r>
              <a:rPr lang="zh-CN" sz="1395">
                <a:solidFill>
                  <a:srgbClr val="535353"/>
                </a:solidFill>
                <a:latin typeface="方正兰亭黑_GBK"/>
                <a:ea typeface="方正兰亭黑_GBK"/>
                <a:cs typeface="方正兰亭黑_GBK"/>
                <a:sym typeface="方正兰亭黑_GBK"/>
              </a:rPr>
              <a:t>特殊及疑难案件</a:t>
            </a:r>
            <a:endParaRPr lang="zh-CN" sz="1400">
              <a:solidFill>
                <a:srgbClr val="535353"/>
              </a:solidFill>
              <a:latin typeface="方正兰亭黑_GBK"/>
              <a:ea typeface="方正兰亭黑_GBK"/>
              <a:cs typeface="方正兰亭黑_GBK"/>
              <a:sym typeface="方正兰亭黑_GBK"/>
            </a:endParaRPr>
          </a:p>
        </p:txBody>
      </p:sp>
      <p:sp>
        <p:nvSpPr>
          <p:cNvPr id="28694" name="理赔款划出"/>
          <p:cNvSpPr txBox="1">
            <a:spLocks noChangeArrowheads="1"/>
          </p:cNvSpPr>
          <p:nvPr>
            <p:custDataLst>
              <p:tags r:id="rId29"/>
            </p:custDataLst>
          </p:nvPr>
        </p:nvSpPr>
        <p:spPr bwMode="auto">
          <a:xfrm>
            <a:off x="6526054" y="3332480"/>
            <a:ext cx="1066800" cy="304800"/>
          </a:xfrm>
          <a:prstGeom prst="rect">
            <a:avLst/>
          </a:prstGeom>
          <a:noFill/>
          <a:ln w="12700">
            <a:noFill/>
            <a:miter lim="400000"/>
          </a:ln>
        </p:spPr>
        <p:txBody>
          <a:bodyPr lIns="45718" tIns="45718" rIns="45718" bIns="45718"/>
          <a:p>
            <a:pPr algn="ctr" hangingPunct="0"/>
            <a:r>
              <a:rPr lang="zh-CN" sz="1400">
                <a:solidFill>
                  <a:srgbClr val="535353"/>
                </a:solidFill>
                <a:latin typeface="方正兰亭黑_GBK"/>
                <a:ea typeface="方正兰亭黑_GBK"/>
                <a:cs typeface="方正兰亭黑_GBK"/>
                <a:sym typeface="方正兰亭黑_GBK"/>
              </a:rPr>
              <a:t>理赔款划出</a:t>
            </a:r>
            <a:endParaRPr lang="zh-CN" sz="1400">
              <a:solidFill>
                <a:srgbClr val="535353"/>
              </a:solidFill>
              <a:latin typeface="方正兰亭黑_GBK"/>
              <a:ea typeface="方正兰亭黑_GBK"/>
              <a:cs typeface="方正兰亭黑_GBK"/>
              <a:sym typeface="方正兰亭黑_GBK"/>
            </a:endParaRPr>
          </a:p>
        </p:txBody>
      </p:sp>
      <p:cxnSp>
        <p:nvCxnSpPr>
          <p:cNvPr id="3" name="直接连接符 2"/>
          <p:cNvCxnSpPr/>
          <p:nvPr>
            <p:custDataLst>
              <p:tags r:id="rId30"/>
            </p:custDataLst>
          </p:nvPr>
        </p:nvCxnSpPr>
        <p:spPr>
          <a:xfrm>
            <a:off x="2084229" y="1540193"/>
            <a:ext cx="0" cy="325438"/>
          </a:xfrm>
          <a:prstGeom prst="line">
            <a:avLst/>
          </a:prstGeom>
          <a:noFill/>
          <a:ln w="6350" cap="flat">
            <a:solidFill>
              <a:schemeClr val="bg1">
                <a:lumMod val="65000"/>
              </a:schemeClr>
            </a:solidFill>
            <a:prstDash val="dash"/>
            <a:round/>
          </a:ln>
          <a:effectLst/>
        </p:spPr>
        <p:style>
          <a:lnRef idx="0">
            <a:srgbClr val="FFFFFF"/>
          </a:lnRef>
          <a:fillRef idx="0">
            <a:srgbClr val="FFFFFF"/>
          </a:fillRef>
          <a:effectRef idx="0">
            <a:srgbClr val="FFFFFF"/>
          </a:effectRef>
          <a:fontRef idx="none"/>
        </p:style>
      </p:cxnSp>
      <p:cxnSp>
        <p:nvCxnSpPr>
          <p:cNvPr id="9" name="直接连接符 8"/>
          <p:cNvCxnSpPr/>
          <p:nvPr>
            <p:custDataLst>
              <p:tags r:id="rId31"/>
            </p:custDataLst>
          </p:nvPr>
        </p:nvCxnSpPr>
        <p:spPr>
          <a:xfrm>
            <a:off x="5405279" y="1529080"/>
            <a:ext cx="0" cy="325437"/>
          </a:xfrm>
          <a:prstGeom prst="line">
            <a:avLst/>
          </a:prstGeom>
          <a:noFill/>
          <a:ln w="6350" cap="flat">
            <a:solidFill>
              <a:schemeClr val="bg1">
                <a:lumMod val="65000"/>
              </a:schemeClr>
            </a:solidFill>
            <a:prstDash val="dash"/>
            <a:round/>
          </a:ln>
          <a:effectLst/>
        </p:spPr>
        <p:style>
          <a:lnRef idx="0">
            <a:srgbClr val="FFFFFF"/>
          </a:lnRef>
          <a:fillRef idx="0">
            <a:srgbClr val="FFFFFF"/>
          </a:fillRef>
          <a:effectRef idx="0">
            <a:srgbClr val="FFFFFF"/>
          </a:effectRef>
          <a:fontRef idx="none"/>
        </p:style>
      </p:cxnSp>
      <p:cxnSp>
        <p:nvCxnSpPr>
          <p:cNvPr id="10" name="直接连接符 9"/>
          <p:cNvCxnSpPr/>
          <p:nvPr>
            <p:custDataLst>
              <p:tags r:id="rId32"/>
            </p:custDataLst>
          </p:nvPr>
        </p:nvCxnSpPr>
        <p:spPr>
          <a:xfrm>
            <a:off x="3768567" y="2994343"/>
            <a:ext cx="0" cy="325438"/>
          </a:xfrm>
          <a:prstGeom prst="line">
            <a:avLst/>
          </a:prstGeom>
          <a:noFill/>
          <a:ln w="6350" cap="flat">
            <a:solidFill>
              <a:schemeClr val="bg1">
                <a:lumMod val="65000"/>
              </a:schemeClr>
            </a:solidFill>
            <a:prstDash val="dash"/>
            <a:round/>
          </a:ln>
          <a:effectLst/>
        </p:spPr>
        <p:style>
          <a:lnRef idx="0">
            <a:srgbClr val="FFFFFF"/>
          </a:lnRef>
          <a:fillRef idx="0">
            <a:srgbClr val="FFFFFF"/>
          </a:fillRef>
          <a:effectRef idx="0">
            <a:srgbClr val="FFFFFF"/>
          </a:effectRef>
          <a:fontRef idx="none"/>
        </p:style>
      </p:cxnSp>
      <p:cxnSp>
        <p:nvCxnSpPr>
          <p:cNvPr id="11" name="直接连接符 10"/>
          <p:cNvCxnSpPr/>
          <p:nvPr>
            <p:custDataLst>
              <p:tags r:id="rId33"/>
            </p:custDataLst>
          </p:nvPr>
        </p:nvCxnSpPr>
        <p:spPr>
          <a:xfrm>
            <a:off x="7051517" y="2997518"/>
            <a:ext cx="0" cy="325438"/>
          </a:xfrm>
          <a:prstGeom prst="line">
            <a:avLst/>
          </a:prstGeom>
          <a:noFill/>
          <a:ln w="6350" cap="flat">
            <a:solidFill>
              <a:schemeClr val="bg1">
                <a:lumMod val="65000"/>
              </a:schemeClr>
            </a:solidFill>
            <a:prstDash val="dash"/>
            <a:round/>
          </a:ln>
          <a:effectLst/>
        </p:spPr>
        <p:style>
          <a:lnRef idx="0">
            <a:srgbClr val="FFFFFF"/>
          </a:lnRef>
          <a:fillRef idx="0">
            <a:srgbClr val="FFFFFF"/>
          </a:fillRef>
          <a:effectRef idx="0">
            <a:srgbClr val="FFFFFF"/>
          </a:effectRef>
          <a:fontRef idx="none"/>
        </p:style>
      </p:cxnSp>
      <p:pic>
        <p:nvPicPr>
          <p:cNvPr id="52" name="图片 51" descr="ncilogo"/>
          <p:cNvPicPr>
            <a:picLocks noChangeAspect="1"/>
          </p:cNvPicPr>
          <p:nvPr/>
        </p:nvPicPr>
        <p:blipFill>
          <a:blip r:embed="rId34"/>
          <a:stretch>
            <a:fillRect/>
          </a:stretch>
        </p:blipFill>
        <p:spPr>
          <a:xfrm>
            <a:off x="7614285" y="-38100"/>
            <a:ext cx="1529715" cy="730250"/>
          </a:xfrm>
          <a:prstGeom prst="rect">
            <a:avLst/>
          </a:prstGeom>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1" name="图片 5"/>
          <p:cNvPicPr>
            <a:picLocks noChangeAspect="1"/>
          </p:cNvPicPr>
          <p:nvPr/>
        </p:nvPicPr>
        <p:blipFill>
          <a:blip r:embed="rId1"/>
          <a:stretch>
            <a:fillRect/>
          </a:stretch>
        </p:blipFill>
        <p:spPr>
          <a:xfrm>
            <a:off x="1571625" y="378619"/>
            <a:ext cx="5610225" cy="2807494"/>
          </a:xfrm>
          <a:prstGeom prst="rect">
            <a:avLst/>
          </a:prstGeom>
          <a:noFill/>
          <a:ln w="9525">
            <a:noFill/>
          </a:ln>
        </p:spPr>
      </p:pic>
      <p:sp>
        <p:nvSpPr>
          <p:cNvPr id="20482" name="矩形 6"/>
          <p:cNvSpPr/>
          <p:nvPr/>
        </p:nvSpPr>
        <p:spPr>
          <a:xfrm>
            <a:off x="0" y="3676650"/>
            <a:ext cx="9144000" cy="1466850"/>
          </a:xfrm>
          <a:prstGeom prst="rect">
            <a:avLst/>
          </a:prstGeom>
          <a:solidFill>
            <a:srgbClr val="1C4885"/>
          </a:solidFill>
          <a:ln w="9525">
            <a:noFill/>
          </a:ln>
        </p:spPr>
        <p:txBody>
          <a:bodyPr anchor="ctr"/>
          <a:p>
            <a:pPr algn="ctr"/>
            <a:endParaRPr lang="zh-CN" altLang="en-US" sz="1350" dirty="0">
              <a:solidFill>
                <a:srgbClr val="FFFFFF"/>
              </a:solidFill>
              <a:latin typeface="Calibri" panose="020F0502020204030204" charset="0"/>
              <a:ea typeface="宋体" panose="02010600030101010101" pitchFamily="2" charset="-122"/>
              <a:sym typeface="Calibri" panose="020F0502020204030204" charset="0"/>
            </a:endParaRPr>
          </a:p>
        </p:txBody>
      </p:sp>
      <p:grpSp>
        <p:nvGrpSpPr>
          <p:cNvPr id="20483" name="组合 23555"/>
          <p:cNvGrpSpPr>
            <a:grpSpLocks noChangeAspect="1"/>
          </p:cNvGrpSpPr>
          <p:nvPr/>
        </p:nvGrpSpPr>
        <p:grpSpPr>
          <a:xfrm>
            <a:off x="4741069" y="2266950"/>
            <a:ext cx="4545806" cy="2836069"/>
            <a:chOff x="0" y="0"/>
            <a:chExt cx="5324473" cy="3322983"/>
          </a:xfrm>
        </p:grpSpPr>
        <p:pic>
          <p:nvPicPr>
            <p:cNvPr id="20484" name="图片 11"/>
            <p:cNvPicPr>
              <a:picLocks noChangeAspect="1"/>
            </p:cNvPicPr>
            <p:nvPr/>
          </p:nvPicPr>
          <p:blipFill>
            <a:blip r:embed="rId2"/>
            <a:srcRect b="52039"/>
            <a:stretch>
              <a:fillRect/>
            </a:stretch>
          </p:blipFill>
          <p:spPr>
            <a:xfrm>
              <a:off x="6344" y="0"/>
              <a:ext cx="5318129" cy="1642414"/>
            </a:xfrm>
            <a:prstGeom prst="rect">
              <a:avLst/>
            </a:prstGeom>
            <a:noFill/>
            <a:ln w="9525">
              <a:noFill/>
            </a:ln>
          </p:spPr>
        </p:pic>
        <p:pic>
          <p:nvPicPr>
            <p:cNvPr id="20485" name="图片 12"/>
            <p:cNvPicPr>
              <a:picLocks noChangeAspect="1"/>
            </p:cNvPicPr>
            <p:nvPr/>
          </p:nvPicPr>
          <p:blipFill>
            <a:blip r:embed="rId2"/>
            <a:srcRect t="50632" r="2628"/>
            <a:stretch>
              <a:fillRect/>
            </a:stretch>
          </p:blipFill>
          <p:spPr>
            <a:xfrm>
              <a:off x="0" y="1632435"/>
              <a:ext cx="5178427" cy="1690548"/>
            </a:xfrm>
            <a:prstGeom prst="rect">
              <a:avLst/>
            </a:prstGeom>
            <a:noFill/>
            <a:ln w="9525">
              <a:noFill/>
            </a:ln>
          </p:spPr>
        </p:pic>
      </p:grpSp>
      <p:sp>
        <p:nvSpPr>
          <p:cNvPr id="20486" name="文本框 58"/>
          <p:cNvSpPr/>
          <p:nvPr/>
        </p:nvSpPr>
        <p:spPr>
          <a:xfrm>
            <a:off x="1932385" y="1397794"/>
            <a:ext cx="5122069" cy="2245360"/>
          </a:xfrm>
          <a:prstGeom prst="rect">
            <a:avLst/>
          </a:prstGeom>
          <a:noFill/>
          <a:ln w="9525">
            <a:noFill/>
          </a:ln>
        </p:spPr>
        <p:txBody>
          <a:bodyPr wrap="square" anchor="t">
            <a:spAutoFit/>
          </a:bodyPr>
          <a:p>
            <a:pPr eaLnBrk="0" hangingPunct="0"/>
            <a:r>
              <a:rPr lang="zh-CN" altLang="en-US" sz="3600" b="1" dirty="0">
                <a:solidFill>
                  <a:srgbClr val="113A59"/>
                </a:solidFill>
                <a:latin typeface="微软雅黑" panose="020B0503020204020204" charset="-122"/>
                <a:ea typeface="微软雅黑" panose="020B0503020204020204" charset="-122"/>
                <a:sym typeface="微软雅黑" panose="020B0503020204020204" charset="-122"/>
              </a:rPr>
              <a:t>           </a:t>
            </a:r>
            <a:endParaRPr lang="zh-CN" altLang="en-US" sz="3600" b="1" dirty="0">
              <a:solidFill>
                <a:srgbClr val="113A59"/>
              </a:solidFill>
              <a:latin typeface="微软雅黑" panose="020B0503020204020204" charset="-122"/>
              <a:ea typeface="微软雅黑" panose="020B0503020204020204" charset="-122"/>
              <a:sym typeface="微软雅黑" panose="020B0503020204020204" charset="-122"/>
            </a:endParaRPr>
          </a:p>
          <a:p>
            <a:pPr eaLnBrk="0" hangingPunct="0"/>
            <a:r>
              <a:rPr lang="zh-CN" altLang="en-US" sz="3600" b="1" dirty="0">
                <a:solidFill>
                  <a:srgbClr val="113A59"/>
                </a:solidFill>
                <a:latin typeface="微软雅黑" panose="020B0503020204020204" charset="-122"/>
                <a:ea typeface="微软雅黑" panose="020B0503020204020204" charset="-122"/>
                <a:sym typeface="微软雅黑" panose="020B0503020204020204" charset="-122"/>
              </a:rPr>
              <a:t>      </a:t>
            </a:r>
            <a:r>
              <a:rPr lang="zh-CN" altLang="en-US" sz="4400" b="1" dirty="0">
                <a:solidFill>
                  <a:srgbClr val="113A59"/>
                </a:solidFill>
                <a:latin typeface="微软雅黑" panose="020B0503020204020204" charset="-122"/>
                <a:ea typeface="微软雅黑" panose="020B0503020204020204" charset="-122"/>
                <a:sym typeface="微软雅黑" panose="020B0503020204020204" charset="-122"/>
              </a:rPr>
              <a:t>理赔案例解析</a:t>
            </a:r>
            <a:endParaRPr lang="zh-CN" altLang="en-US" sz="4950" b="1" dirty="0">
              <a:solidFill>
                <a:srgbClr val="113A59"/>
              </a:solidFill>
              <a:latin typeface="微软雅黑" panose="020B0503020204020204" charset="-122"/>
              <a:ea typeface="微软雅黑" panose="020B0503020204020204" charset="-122"/>
              <a:sym typeface="微软雅黑" panose="020B0503020204020204" charset="-122"/>
            </a:endParaRPr>
          </a:p>
          <a:p>
            <a:pPr eaLnBrk="0" hangingPunct="0"/>
            <a:endParaRPr lang="zh-CN" altLang="en-US" sz="2400" b="1" dirty="0">
              <a:solidFill>
                <a:srgbClr val="113A59"/>
              </a:solidFill>
              <a:latin typeface="微软雅黑" panose="020B0503020204020204" charset="-122"/>
              <a:ea typeface="微软雅黑" panose="020B0503020204020204" charset="-122"/>
              <a:sym typeface="微软雅黑" panose="020B0503020204020204" charset="-122"/>
            </a:endParaRPr>
          </a:p>
          <a:p>
            <a:pPr eaLnBrk="0" hangingPunct="0"/>
            <a:endParaRPr lang="zh-CN" altLang="en-US" sz="3600" b="1" dirty="0">
              <a:solidFill>
                <a:srgbClr val="113A59"/>
              </a:solidFill>
              <a:latin typeface="微软雅黑" panose="020B0503020204020204" charset="-122"/>
              <a:ea typeface="微软雅黑" panose="020B0503020204020204" charset="-122"/>
              <a:sym typeface="微软雅黑" panose="020B0503020204020204" charset="-122"/>
            </a:endParaRPr>
          </a:p>
        </p:txBody>
      </p:sp>
      <p:pic>
        <p:nvPicPr>
          <p:cNvPr id="20487" name="Picture 16"/>
          <p:cNvPicPr>
            <a:picLocks noChangeAspect="1"/>
          </p:cNvPicPr>
          <p:nvPr/>
        </p:nvPicPr>
        <p:blipFill>
          <a:blip r:embed="rId3"/>
          <a:stretch>
            <a:fillRect/>
          </a:stretch>
        </p:blipFill>
        <p:spPr>
          <a:xfrm>
            <a:off x="6978254" y="240506"/>
            <a:ext cx="1926431" cy="667941"/>
          </a:xfrm>
          <a:prstGeom prst="rect">
            <a:avLst/>
          </a:prstGeom>
          <a:noFill/>
          <a:ln w="9525">
            <a:noFill/>
          </a:ln>
        </p:spPr>
      </p:pic>
      <p:sp>
        <p:nvSpPr>
          <p:cNvPr id="20488" name="TextBox 20"/>
          <p:cNvSpPr/>
          <p:nvPr/>
        </p:nvSpPr>
        <p:spPr>
          <a:xfrm>
            <a:off x="446485" y="3801666"/>
            <a:ext cx="4095750" cy="922020"/>
          </a:xfrm>
          <a:prstGeom prst="rect">
            <a:avLst/>
          </a:prstGeom>
          <a:noFill/>
          <a:ln w="9525">
            <a:noFill/>
          </a:ln>
        </p:spPr>
        <p:txBody>
          <a:bodyPr wrap="square" anchor="t">
            <a:spAutoFit/>
          </a:bodyPr>
          <a:p>
            <a:pPr eaLnBrk="0" hangingPunct="0">
              <a:lnSpc>
                <a:spcPct val="200000"/>
              </a:lnSpc>
            </a:pPr>
            <a:r>
              <a:rPr lang="zh-CN" altLang="en-US" sz="1350" dirty="0">
                <a:solidFill>
                  <a:schemeClr val="bg1"/>
                </a:solidFill>
                <a:latin typeface="微软雅黑" panose="020B0503020204020204" charset="-122"/>
                <a:ea typeface="微软雅黑" panose="020B0503020204020204" charset="-122"/>
                <a:sym typeface="微软雅黑" panose="020B0503020204020204" charset="-122"/>
              </a:rPr>
              <a:t>汇报人：新华人寿保险有限股份公司上海分公司</a:t>
            </a:r>
            <a:endParaRPr lang="zh-CN" altLang="en-US" sz="1350" dirty="0">
              <a:solidFill>
                <a:schemeClr val="bg1"/>
              </a:solidFill>
              <a:latin typeface="微软雅黑" panose="020B0503020204020204" charset="-122"/>
              <a:ea typeface="微软雅黑" panose="020B0503020204020204" charset="-122"/>
              <a:sym typeface="微软雅黑" panose="020B0503020204020204" charset="-122"/>
            </a:endParaRPr>
          </a:p>
          <a:p>
            <a:pPr eaLnBrk="0" hangingPunct="0">
              <a:lnSpc>
                <a:spcPct val="200000"/>
              </a:lnSpc>
            </a:pPr>
            <a:r>
              <a:rPr lang="zh-CN" altLang="en-US" sz="1350" dirty="0">
                <a:solidFill>
                  <a:schemeClr val="bg1"/>
                </a:solidFill>
                <a:latin typeface="微软雅黑" panose="020B0503020204020204" charset="-122"/>
                <a:ea typeface="微软雅黑" panose="020B0503020204020204" charset="-122"/>
                <a:sym typeface="微软雅黑" panose="020B0503020204020204" charset="-122"/>
              </a:rPr>
              <a:t>时间：</a:t>
            </a:r>
            <a:r>
              <a:rPr lang="en-US" altLang="x-none" sz="1350" dirty="0">
                <a:solidFill>
                  <a:schemeClr val="bg1"/>
                </a:solidFill>
                <a:latin typeface="微软雅黑" panose="020B0503020204020204" charset="-122"/>
                <a:ea typeface="微软雅黑" panose="020B0503020204020204" charset="-122"/>
                <a:sym typeface="微软雅黑" panose="020B0503020204020204" charset="-122"/>
              </a:rPr>
              <a:t>2025</a:t>
            </a:r>
            <a:r>
              <a:rPr lang="zh-CN" altLang="en-US" sz="1350" dirty="0">
                <a:solidFill>
                  <a:schemeClr val="bg1"/>
                </a:solidFill>
                <a:latin typeface="微软雅黑" panose="020B0503020204020204" charset="-122"/>
                <a:ea typeface="微软雅黑" panose="020B0503020204020204" charset="-122"/>
                <a:sym typeface="微软雅黑" panose="020B0503020204020204" charset="-122"/>
              </a:rPr>
              <a:t>年</a:t>
            </a:r>
            <a:r>
              <a:rPr lang="en-US" altLang="zh-CN" sz="1350" dirty="0">
                <a:solidFill>
                  <a:schemeClr val="bg1"/>
                </a:solidFill>
                <a:latin typeface="微软雅黑" panose="020B0503020204020204" charset="-122"/>
                <a:ea typeface="微软雅黑" panose="020B0503020204020204" charset="-122"/>
                <a:sym typeface="微软雅黑" panose="020B0503020204020204" charset="-122"/>
              </a:rPr>
              <a:t>4</a:t>
            </a:r>
            <a:r>
              <a:rPr lang="zh-CN" altLang="en-US" sz="1350" dirty="0">
                <a:solidFill>
                  <a:schemeClr val="bg1"/>
                </a:solidFill>
                <a:latin typeface="微软雅黑" panose="020B0503020204020204" charset="-122"/>
                <a:ea typeface="微软雅黑" panose="020B0503020204020204" charset="-122"/>
                <a:sym typeface="微软雅黑" panose="020B0503020204020204" charset="-122"/>
              </a:rPr>
              <a:t>月</a:t>
            </a:r>
            <a:endParaRPr lang="zh-CN" altLang="en-US" sz="135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20489" name="日期占位符 1"/>
          <p:cNvSpPr/>
          <p:nvPr>
            <p:ph type="dt" sz="half" idx="10"/>
          </p:nvPr>
        </p:nvSpPr>
        <p:spPr/>
        <p:txBody>
          <a:bodyPr wrap="square" anchor="ctr"/>
          <a:p>
            <a:pPr indent="0"/>
            <a:fld id="{BB962C8B-B14F-4D97-AF65-F5344CB8AC3E}" type="datetime1">
              <a:rPr lang="zh-CN" altLang="en-US" sz="1350" dirty="0">
                <a:solidFill>
                  <a:srgbClr val="898989"/>
                </a:solidFill>
              </a:rPr>
            </a:fld>
            <a:endParaRPr lang="zh-CN" altLang="en-US" sz="1350" dirty="0">
              <a:solidFill>
                <a:srgbClr val="898989"/>
              </a:solidFill>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object 3"/>
          <p:cNvSpPr txBox="1"/>
          <p:nvPr/>
        </p:nvSpPr>
        <p:spPr>
          <a:xfrm>
            <a:off x="321469" y="255985"/>
            <a:ext cx="1716881" cy="285750"/>
          </a:xfrm>
          <a:prstGeom prst="rect">
            <a:avLst/>
          </a:prstGeom>
          <a:noFill/>
          <a:ln w="9525">
            <a:noFill/>
          </a:ln>
        </p:spPr>
        <p:txBody>
          <a:bodyPr wrap="square" lIns="0" tIns="9069" rIns="0" bIns="0" anchor="t">
            <a:spAutoFit/>
          </a:bodyPr>
          <a:p>
            <a:pPr marL="12700">
              <a:spcBef>
                <a:spcPts val="100"/>
              </a:spcBef>
            </a:pPr>
            <a:r>
              <a:rPr lang="zh-CN" altLang="en-US" dirty="0">
                <a:latin typeface="微软雅黑" panose="020B0503020204020204" charset="-122"/>
                <a:ea typeface="微软雅黑" panose="020B0503020204020204" charset="-122"/>
              </a:rPr>
              <a:t>门诊理赔案例</a:t>
            </a:r>
            <a:endParaRPr lang="zh-CN" altLang="en-US" dirty="0">
              <a:latin typeface="微软雅黑" panose="020B0503020204020204" charset="-122"/>
              <a:ea typeface="微软雅黑" panose="020B0503020204020204" charset="-122"/>
            </a:endParaRPr>
          </a:p>
        </p:txBody>
      </p:sp>
      <p:sp>
        <p:nvSpPr>
          <p:cNvPr id="5" name="object 5"/>
          <p:cNvSpPr txBox="1"/>
          <p:nvPr/>
        </p:nvSpPr>
        <p:spPr>
          <a:xfrm>
            <a:off x="1204913" y="4218385"/>
            <a:ext cx="5753100" cy="616585"/>
          </a:xfrm>
          <a:prstGeom prst="rect">
            <a:avLst/>
          </a:prstGeom>
        </p:spPr>
        <p:txBody>
          <a:bodyPr vert="horz" wrap="square" lIns="0" tIns="57437" rIns="0" bIns="0" rtlCol="0">
            <a:spAutoFit/>
          </a:bodyPr>
          <a:lstStyle/>
          <a:p>
            <a:pPr marL="12700">
              <a:spcBef>
                <a:spcPts val="665"/>
              </a:spcBef>
            </a:pPr>
            <a:r>
              <a:rPr sz="900" b="1" noProof="1" dirty="0">
                <a:latin typeface="微软雅黑" panose="020B0503020204020204" charset="-122"/>
                <a:ea typeface="微软雅黑" panose="020B0503020204020204" charset="-122"/>
                <a:cs typeface="微软雅黑" panose="020B0503020204020204" charset="-122"/>
              </a:rPr>
              <a:t>新华保险可报销范围：</a:t>
            </a:r>
            <a:r>
              <a:rPr lang="zh-CN" sz="900" b="1" noProof="1" dirty="0">
                <a:latin typeface="微软雅黑" panose="020B0503020204020204" charset="-122"/>
                <a:ea typeface="微软雅黑" panose="020B0503020204020204" charset="-122"/>
                <a:cs typeface="微软雅黑" panose="020B0503020204020204" charset="-122"/>
              </a:rPr>
              <a:t>个人账户支付</a:t>
            </a:r>
            <a:r>
              <a:rPr lang="en-US" altLang="zh-CN" sz="900" b="1" noProof="1" dirty="0">
                <a:latin typeface="微软雅黑" panose="020B0503020204020204" charset="-122"/>
                <a:ea typeface="微软雅黑" panose="020B0503020204020204" charset="-122"/>
                <a:cs typeface="微软雅黑" panose="020B0503020204020204" charset="-122"/>
              </a:rPr>
              <a:t>+</a:t>
            </a:r>
            <a:r>
              <a:rPr lang="zh-CN" altLang="en-US" sz="900" b="1" noProof="1" dirty="0">
                <a:latin typeface="微软雅黑" panose="020B0503020204020204" charset="-122"/>
                <a:ea typeface="微软雅黑" panose="020B0503020204020204" charset="-122"/>
                <a:cs typeface="微软雅黑" panose="020B0503020204020204" charset="-122"/>
              </a:rPr>
              <a:t>个人自负</a:t>
            </a:r>
            <a:endParaRPr sz="900" noProof="1">
              <a:latin typeface="微软雅黑" panose="020B0503020204020204" charset="-122"/>
              <a:ea typeface="微软雅黑" panose="020B0503020204020204" charset="-122"/>
              <a:cs typeface="微软雅黑" panose="020B0503020204020204" charset="-122"/>
            </a:endParaRPr>
          </a:p>
          <a:p>
            <a:pPr marL="12700">
              <a:spcBef>
                <a:spcPts val="560"/>
              </a:spcBef>
            </a:pPr>
            <a:r>
              <a:rPr lang="zh-CN" sz="900" b="1" noProof="1" dirty="0">
                <a:latin typeface="微软雅黑" panose="020B0503020204020204" charset="-122"/>
                <a:ea typeface="微软雅黑" panose="020B0503020204020204" charset="-122"/>
                <a:cs typeface="微软雅黑" panose="020B0503020204020204" charset="-122"/>
              </a:rPr>
              <a:t>首次</a:t>
            </a:r>
            <a:r>
              <a:rPr sz="900" b="1" noProof="1" dirty="0">
                <a:latin typeface="微软雅黑" panose="020B0503020204020204" charset="-122"/>
                <a:ea typeface="微软雅黑" panose="020B0503020204020204" charset="-122"/>
                <a:cs typeface="微软雅黑" panose="020B0503020204020204" charset="-122"/>
              </a:rPr>
              <a:t>理赔公式</a:t>
            </a:r>
            <a:r>
              <a:rPr sz="900" b="1" spc="-10" noProof="1" dirty="0">
                <a:latin typeface="微软雅黑" panose="020B0503020204020204" charset="-122"/>
                <a:ea typeface="微软雅黑" panose="020B0503020204020204" charset="-122"/>
                <a:cs typeface="微软雅黑" panose="020B0503020204020204" charset="-122"/>
              </a:rPr>
              <a:t>=</a:t>
            </a:r>
            <a:r>
              <a:rPr sz="900" spc="-10" noProof="1" dirty="0">
                <a:latin typeface="微软雅黑" panose="020B0503020204020204" charset="-122"/>
                <a:ea typeface="微软雅黑" panose="020B0503020204020204" charset="-122"/>
                <a:cs typeface="微软雅黑" panose="020B0503020204020204" charset="-122"/>
              </a:rPr>
              <a:t>（</a:t>
            </a:r>
            <a:r>
              <a:rPr lang="zh-CN" sz="900" b="1" noProof="1" dirty="0">
                <a:latin typeface="微软雅黑" panose="020B0503020204020204" charset="-122"/>
                <a:ea typeface="微软雅黑" panose="020B0503020204020204" charset="-122"/>
                <a:cs typeface="微软雅黑" panose="020B0503020204020204" charset="-122"/>
                <a:sym typeface="+mn-ea"/>
              </a:rPr>
              <a:t>个人账户支付</a:t>
            </a:r>
            <a:r>
              <a:rPr lang="en-US" altLang="zh-CN" sz="900" b="1" noProof="1" dirty="0">
                <a:latin typeface="微软雅黑" panose="020B0503020204020204" charset="-122"/>
                <a:ea typeface="微软雅黑" panose="020B0503020204020204" charset="-122"/>
                <a:cs typeface="微软雅黑" panose="020B0503020204020204" charset="-122"/>
                <a:sym typeface="+mn-ea"/>
              </a:rPr>
              <a:t>+</a:t>
            </a:r>
            <a:r>
              <a:rPr lang="zh-CN" altLang="en-US" sz="900" b="1" noProof="1" dirty="0">
                <a:latin typeface="微软雅黑" panose="020B0503020204020204" charset="-122"/>
                <a:ea typeface="微软雅黑" panose="020B0503020204020204" charset="-122"/>
                <a:cs typeface="微软雅黑" panose="020B0503020204020204" charset="-122"/>
                <a:sym typeface="+mn-ea"/>
              </a:rPr>
              <a:t>个人自负</a:t>
            </a:r>
            <a:r>
              <a:rPr sz="900" spc="-5" noProof="1" dirty="0">
                <a:latin typeface="微软雅黑" panose="020B0503020204020204" charset="-122"/>
                <a:ea typeface="微软雅黑" panose="020B0503020204020204" charset="-122"/>
                <a:cs typeface="微软雅黑" panose="020B0503020204020204" charset="-122"/>
              </a:rPr>
              <a:t>-</a:t>
            </a:r>
            <a:r>
              <a:rPr lang="en-US" sz="900" spc="-5" noProof="1" dirty="0">
                <a:latin typeface="微软雅黑" panose="020B0503020204020204" charset="-122"/>
                <a:ea typeface="微软雅黑" panose="020B0503020204020204" charset="-122"/>
                <a:cs typeface="微软雅黑" panose="020B0503020204020204" charset="-122"/>
              </a:rPr>
              <a:t>480</a:t>
            </a:r>
            <a:r>
              <a:rPr sz="900" noProof="1" dirty="0">
                <a:latin typeface="微软雅黑" panose="020B0503020204020204" charset="-122"/>
                <a:ea typeface="微软雅黑" panose="020B0503020204020204" charset="-122"/>
                <a:cs typeface="微软雅黑" panose="020B0503020204020204" charset="-122"/>
              </a:rPr>
              <a:t>元免赔额</a:t>
            </a:r>
            <a:r>
              <a:rPr sz="900" spc="-5" noProof="1" dirty="0">
                <a:latin typeface="微软雅黑" panose="020B0503020204020204" charset="-122"/>
                <a:ea typeface="微软雅黑" panose="020B0503020204020204" charset="-122"/>
                <a:cs typeface="微软雅黑" panose="020B0503020204020204" charset="-122"/>
              </a:rPr>
              <a:t>）✖</a:t>
            </a:r>
            <a:r>
              <a:rPr lang="en-US" sz="900" spc="-5" noProof="1" dirty="0">
                <a:latin typeface="微软雅黑" panose="020B0503020204020204" charset="-122"/>
                <a:ea typeface="微软雅黑" panose="020B0503020204020204" charset="-122"/>
                <a:cs typeface="微软雅黑" panose="020B0503020204020204" charset="-122"/>
              </a:rPr>
              <a:t>70</a:t>
            </a:r>
            <a:r>
              <a:rPr sz="900" spc="-5" noProof="1" dirty="0">
                <a:latin typeface="微软雅黑" panose="020B0503020204020204" charset="-122"/>
                <a:ea typeface="微软雅黑" panose="020B0503020204020204" charset="-122"/>
                <a:cs typeface="微软雅黑" panose="020B0503020204020204" charset="-122"/>
              </a:rPr>
              <a:t>%</a:t>
            </a:r>
            <a:endParaRPr sz="900" noProof="1">
              <a:latin typeface="微软雅黑" panose="020B0503020204020204" charset="-122"/>
              <a:ea typeface="微软雅黑" panose="020B0503020204020204" charset="-122"/>
              <a:cs typeface="微软雅黑" panose="020B0503020204020204" charset="-122"/>
            </a:endParaRPr>
          </a:p>
          <a:p>
            <a:pPr marL="12700">
              <a:spcBef>
                <a:spcPts val="565"/>
              </a:spcBef>
            </a:pPr>
            <a:r>
              <a:rPr sz="900" b="1" noProof="1" dirty="0">
                <a:latin typeface="微软雅黑" panose="020B0503020204020204" charset="-122"/>
                <a:ea typeface="微软雅黑" panose="020B0503020204020204" charset="-122"/>
                <a:cs typeface="微软雅黑" panose="020B0503020204020204" charset="-122"/>
              </a:rPr>
              <a:t>此张发票理赔金额</a:t>
            </a:r>
            <a:r>
              <a:rPr sz="900" b="1" spc="-5" noProof="1" dirty="0">
                <a:latin typeface="微软雅黑" panose="020B0503020204020204" charset="-122"/>
                <a:ea typeface="微软雅黑" panose="020B0503020204020204" charset="-122"/>
                <a:cs typeface="微软雅黑" panose="020B0503020204020204" charset="-122"/>
              </a:rPr>
              <a:t>：</a:t>
            </a:r>
            <a:r>
              <a:rPr lang="en-US" sz="900" b="1" spc="-5" noProof="1" dirty="0">
                <a:latin typeface="微软雅黑" panose="020B0503020204020204" charset="-122"/>
                <a:ea typeface="微软雅黑" panose="020B0503020204020204" charset="-122"/>
                <a:cs typeface="微软雅黑" panose="020B0503020204020204" charset="-122"/>
              </a:rPr>
              <a:t>18</a:t>
            </a:r>
            <a:r>
              <a:rPr sz="900" noProof="1" dirty="0">
                <a:latin typeface="微软雅黑" panose="020B0503020204020204" charset="-122"/>
                <a:ea typeface="微软雅黑" panose="020B0503020204020204" charset="-122"/>
                <a:cs typeface="微软雅黑" panose="020B0503020204020204" charset="-122"/>
              </a:rPr>
              <a:t>0元</a:t>
            </a:r>
            <a:r>
              <a:rPr sz="900" spc="-5" noProof="1" dirty="0">
                <a:latin typeface="微软雅黑" panose="020B0503020204020204" charset="-122"/>
                <a:ea typeface="微软雅黑" panose="020B0503020204020204" charset="-122"/>
                <a:cs typeface="微软雅黑" panose="020B0503020204020204" charset="-122"/>
              </a:rPr>
              <a:t>✖</a:t>
            </a:r>
            <a:r>
              <a:rPr lang="en-US" sz="900" spc="-5" noProof="1" dirty="0">
                <a:latin typeface="微软雅黑" panose="020B0503020204020204" charset="-122"/>
                <a:ea typeface="微软雅黑" panose="020B0503020204020204" charset="-122"/>
                <a:cs typeface="微软雅黑" panose="020B0503020204020204" charset="-122"/>
              </a:rPr>
              <a:t>70%=126</a:t>
            </a:r>
            <a:r>
              <a:rPr sz="900" noProof="1" dirty="0">
                <a:latin typeface="微软雅黑" panose="020B0503020204020204" charset="-122"/>
                <a:ea typeface="微软雅黑" panose="020B0503020204020204" charset="-122"/>
                <a:cs typeface="微软雅黑" panose="020B0503020204020204" charset="-122"/>
              </a:rPr>
              <a:t>元</a:t>
            </a:r>
            <a:endParaRPr sz="900" noProof="1" dirty="0">
              <a:latin typeface="微软雅黑" panose="020B0503020204020204" charset="-122"/>
              <a:ea typeface="微软雅黑" panose="020B0503020204020204" charset="-122"/>
              <a:cs typeface="微软雅黑" panose="020B0503020204020204" charset="-122"/>
            </a:endParaRPr>
          </a:p>
        </p:txBody>
      </p:sp>
      <p:pic>
        <p:nvPicPr>
          <p:cNvPr id="21507" name="图片 69" descr="1"/>
          <p:cNvPicPr>
            <a:picLocks noChangeAspect="1"/>
          </p:cNvPicPr>
          <p:nvPr/>
        </p:nvPicPr>
        <p:blipFill>
          <a:blip r:embed="rId1"/>
          <a:srcRect l="2432" t="2321" r="4088"/>
          <a:stretch>
            <a:fillRect/>
          </a:stretch>
        </p:blipFill>
        <p:spPr>
          <a:xfrm>
            <a:off x="988219" y="628650"/>
            <a:ext cx="7012781" cy="3589735"/>
          </a:xfrm>
          <a:prstGeom prst="rect">
            <a:avLst/>
          </a:prstGeom>
          <a:noFill/>
          <a:ln w="9525">
            <a:noFill/>
          </a:ln>
        </p:spPr>
      </p:pic>
      <p:sp>
        <p:nvSpPr>
          <p:cNvPr id="6" name="矩形 5"/>
          <p:cNvSpPr/>
          <p:nvPr/>
        </p:nvSpPr>
        <p:spPr>
          <a:xfrm>
            <a:off x="3139679" y="3476625"/>
            <a:ext cx="1275160" cy="113110"/>
          </a:xfrm>
          <a:prstGeom prst="rect">
            <a:avLst/>
          </a:prstGeom>
          <a:noFill/>
          <a:ln w="28575" cmpd="sng">
            <a:solidFill>
              <a:srgbClr val="C0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a:p>
        </p:txBody>
      </p:sp>
      <p:sp>
        <p:nvSpPr>
          <p:cNvPr id="10" name="圆角矩形 9"/>
          <p:cNvSpPr/>
          <p:nvPr/>
        </p:nvSpPr>
        <p:spPr>
          <a:xfrm>
            <a:off x="1791891" y="1085850"/>
            <a:ext cx="1017985" cy="13573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a:p>
        </p:txBody>
      </p:sp>
      <p:sp>
        <p:nvSpPr>
          <p:cNvPr id="9" name="圆角矩形 8"/>
          <p:cNvSpPr/>
          <p:nvPr/>
        </p:nvSpPr>
        <p:spPr>
          <a:xfrm>
            <a:off x="1620441" y="1363266"/>
            <a:ext cx="1017985" cy="13573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a:p>
        </p:txBody>
      </p:sp>
      <p:sp>
        <p:nvSpPr>
          <p:cNvPr id="11" name="圆角矩形 10"/>
          <p:cNvSpPr/>
          <p:nvPr/>
        </p:nvSpPr>
        <p:spPr>
          <a:xfrm>
            <a:off x="2638425" y="1226344"/>
            <a:ext cx="1141810" cy="1369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a:p>
        </p:txBody>
      </p:sp>
      <p:sp>
        <p:nvSpPr>
          <p:cNvPr id="12" name="圆角矩形 11"/>
          <p:cNvSpPr/>
          <p:nvPr/>
        </p:nvSpPr>
        <p:spPr>
          <a:xfrm>
            <a:off x="5993606" y="1085850"/>
            <a:ext cx="807244" cy="41314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a:p>
        </p:txBody>
      </p:sp>
      <p:sp>
        <p:nvSpPr>
          <p:cNvPr id="2" name="矩形 1"/>
          <p:cNvSpPr/>
          <p:nvPr/>
        </p:nvSpPr>
        <p:spPr>
          <a:xfrm>
            <a:off x="4820603" y="3246120"/>
            <a:ext cx="1245394" cy="119063"/>
          </a:xfrm>
          <a:prstGeom prst="rect">
            <a:avLst/>
          </a:prstGeom>
          <a:noFill/>
          <a:ln w="28575" cmpd="sng">
            <a:solidFill>
              <a:srgbClr val="C0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object 3"/>
          <p:cNvSpPr>
            <a:spLocks noGrp="1"/>
          </p:cNvSpPr>
          <p:nvPr/>
        </p:nvSpPr>
        <p:spPr>
          <a:xfrm>
            <a:off x="151130" y="229235"/>
            <a:ext cx="2001520" cy="285115"/>
          </a:xfrm>
          <a:prstGeom prst="rect">
            <a:avLst/>
          </a:prstGeom>
          <a:ln w="12700">
            <a:miter lim="400000"/>
          </a:ln>
        </p:spPr>
        <p:txBody>
          <a:bodyPr vert="horz" wrap="square" lIns="0" tIns="8637" rIns="0" bIns="0" anchor="ctr">
            <a:spAutoFit/>
          </a:bodyPr>
          <a:lstStyle>
            <a:lvl1pPr marL="0" marR="0" indent="0" algn="ctr" defTabSz="457200" rtl="0" latinLnBrk="0">
              <a:lnSpc>
                <a:spcPct val="100000"/>
              </a:lnSpc>
              <a:spcBef>
                <a:spcPts val="0"/>
              </a:spcBef>
              <a:spcAft>
                <a:spcPts val="0"/>
              </a:spcAft>
              <a:buClrTx/>
              <a:buSzTx/>
              <a:buFontTx/>
              <a:buNone/>
              <a:defRPr sz="2400" b="0" i="0" u="none" strike="noStrike" cap="none" spc="0" baseline="0">
                <a:ln>
                  <a:noFill/>
                </a:ln>
                <a:solidFill>
                  <a:schemeClr val="accent1"/>
                </a:solidFill>
                <a:uFillTx/>
                <a:latin typeface="+mn-lt"/>
                <a:ea typeface="+mn-ea"/>
                <a:cs typeface="+mn-cs"/>
                <a:sym typeface="Calibri" panose="020F0502020204030204"/>
              </a:defRPr>
            </a:lvl1pPr>
            <a:lvl2pPr marL="0" marR="0" indent="0" algn="ctr" defTabSz="4572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mn-lt"/>
                <a:ea typeface="+mn-ea"/>
                <a:cs typeface="+mn-cs"/>
                <a:sym typeface="Calibri" panose="020F0502020204030204"/>
              </a:defRPr>
            </a:lvl2pPr>
            <a:lvl3pPr marL="0" marR="0" indent="0" algn="ctr" defTabSz="4572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mn-lt"/>
                <a:ea typeface="+mn-ea"/>
                <a:cs typeface="+mn-cs"/>
                <a:sym typeface="Calibri" panose="020F0502020204030204"/>
              </a:defRPr>
            </a:lvl3pPr>
            <a:lvl4pPr marL="0" marR="0" indent="0" algn="ctr" defTabSz="4572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mn-lt"/>
                <a:ea typeface="+mn-ea"/>
                <a:cs typeface="+mn-cs"/>
                <a:sym typeface="Calibri" panose="020F0502020204030204"/>
              </a:defRPr>
            </a:lvl4pPr>
            <a:lvl5pPr marL="0" marR="0" indent="0" algn="ctr" defTabSz="4572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mn-lt"/>
                <a:ea typeface="+mn-ea"/>
                <a:cs typeface="+mn-cs"/>
                <a:sym typeface="Calibri" panose="020F0502020204030204"/>
              </a:defRPr>
            </a:lvl5pPr>
            <a:lvl6pPr marL="0" marR="0" indent="0" algn="ctr" defTabSz="4572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mn-lt"/>
                <a:ea typeface="+mn-ea"/>
                <a:cs typeface="+mn-cs"/>
                <a:sym typeface="Calibri" panose="020F0502020204030204"/>
              </a:defRPr>
            </a:lvl6pPr>
            <a:lvl7pPr marL="0" marR="0" indent="0" algn="ctr" defTabSz="4572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mn-lt"/>
                <a:ea typeface="+mn-ea"/>
                <a:cs typeface="+mn-cs"/>
                <a:sym typeface="Calibri" panose="020F0502020204030204"/>
              </a:defRPr>
            </a:lvl7pPr>
            <a:lvl8pPr marL="0" marR="0" indent="0" algn="ctr" defTabSz="4572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mn-lt"/>
                <a:ea typeface="+mn-ea"/>
                <a:cs typeface="+mn-cs"/>
                <a:sym typeface="Calibri" panose="020F0502020204030204"/>
              </a:defRPr>
            </a:lvl8pPr>
            <a:lvl9pPr marL="0" marR="0" indent="0" algn="ctr" defTabSz="4572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mn-lt"/>
                <a:ea typeface="+mn-ea"/>
                <a:cs typeface="+mn-cs"/>
                <a:sym typeface="Calibri" panose="020F0502020204030204"/>
              </a:defRPr>
            </a:lvl9pPr>
          </a:lstStyle>
          <a:p>
            <a:pPr marL="12700">
              <a:lnSpc>
                <a:spcPct val="100000"/>
              </a:lnSpc>
              <a:spcBef>
                <a:spcPts val="100"/>
              </a:spcBef>
            </a:pPr>
            <a:r>
              <a:rPr lang="zh-CN" altLang="en-US" sz="1800" dirty="0">
                <a:solidFill>
                  <a:schemeClr val="tx1"/>
                </a:solidFill>
                <a:latin typeface="微软雅黑" panose="020B0503020204020204" charset="-122"/>
                <a:ea typeface="微软雅黑" panose="020B0503020204020204" charset="-122"/>
              </a:rPr>
              <a:t>住院理赔案例</a:t>
            </a:r>
            <a:endParaRPr lang="zh-CN" altLang="en-US" sz="1800" dirty="0">
              <a:solidFill>
                <a:schemeClr val="tx1"/>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488950" y="514350"/>
            <a:ext cx="8073390" cy="3540760"/>
          </a:xfrm>
          <a:prstGeom prst="rect">
            <a:avLst/>
          </a:prstGeom>
        </p:spPr>
      </p:pic>
      <p:sp>
        <p:nvSpPr>
          <p:cNvPr id="4" name="object 5"/>
          <p:cNvSpPr txBox="1"/>
          <p:nvPr/>
        </p:nvSpPr>
        <p:spPr>
          <a:xfrm>
            <a:off x="874078" y="4107895"/>
            <a:ext cx="5753100" cy="768350"/>
          </a:xfrm>
          <a:prstGeom prst="rect">
            <a:avLst/>
          </a:prstGeom>
        </p:spPr>
        <p:txBody>
          <a:bodyPr vert="horz" wrap="square" lIns="0" tIns="57437" rIns="0" bIns="0" rtlCol="0">
            <a:spAutoFit/>
          </a:bodyPr>
          <a:p>
            <a:pPr marL="12700">
              <a:spcBef>
                <a:spcPts val="665"/>
              </a:spcBef>
            </a:pPr>
            <a:r>
              <a:rPr sz="900" b="1" noProof="1" dirty="0">
                <a:latin typeface="微软雅黑" panose="020B0503020204020204" charset="-122"/>
                <a:ea typeface="微软雅黑" panose="020B0503020204020204" charset="-122"/>
                <a:cs typeface="微软雅黑" panose="020B0503020204020204" charset="-122"/>
              </a:rPr>
              <a:t>新华保险可报销范围：</a:t>
            </a:r>
            <a:r>
              <a:rPr lang="zh-CN" sz="900" b="1" noProof="1" dirty="0">
                <a:latin typeface="微软雅黑" panose="020B0503020204020204" charset="-122"/>
                <a:ea typeface="微软雅黑" panose="020B0503020204020204" charset="-122"/>
                <a:cs typeface="微软雅黑" panose="020B0503020204020204" charset="-122"/>
              </a:rPr>
              <a:t>个人账户支付</a:t>
            </a:r>
            <a:r>
              <a:rPr lang="en-US" altLang="zh-CN" sz="900" b="1" noProof="1" dirty="0">
                <a:latin typeface="微软雅黑" panose="020B0503020204020204" charset="-122"/>
                <a:ea typeface="微软雅黑" panose="020B0503020204020204" charset="-122"/>
                <a:cs typeface="微软雅黑" panose="020B0503020204020204" charset="-122"/>
              </a:rPr>
              <a:t>+</a:t>
            </a:r>
            <a:r>
              <a:rPr lang="zh-CN" altLang="en-US" sz="900" b="1" dirty="0">
                <a:latin typeface="微软雅黑" panose="020B0503020204020204" charset="-122"/>
                <a:ea typeface="微软雅黑" panose="020B0503020204020204" charset="-122"/>
                <a:cs typeface="微软雅黑" panose="020B0503020204020204" charset="-122"/>
                <a:sym typeface="+mn-ea"/>
              </a:rPr>
              <a:t>个人自负</a:t>
            </a:r>
            <a:endParaRPr sz="900" noProof="1">
              <a:latin typeface="微软雅黑" panose="020B0503020204020204" charset="-122"/>
              <a:ea typeface="微软雅黑" panose="020B0503020204020204" charset="-122"/>
              <a:cs typeface="微软雅黑" panose="020B0503020204020204" charset="-122"/>
            </a:endParaRPr>
          </a:p>
          <a:p>
            <a:pPr marL="12700">
              <a:spcBef>
                <a:spcPts val="665"/>
              </a:spcBef>
            </a:pPr>
            <a:r>
              <a:rPr sz="900" b="1" noProof="1" dirty="0">
                <a:latin typeface="微软雅黑" panose="020B0503020204020204" charset="-122"/>
                <a:ea typeface="微软雅黑" panose="020B0503020204020204" charset="-122"/>
                <a:cs typeface="微软雅黑" panose="020B0503020204020204" charset="-122"/>
              </a:rPr>
              <a:t>理赔公式</a:t>
            </a:r>
            <a:r>
              <a:rPr sz="900" b="1" spc="-10" noProof="1" dirty="0">
                <a:latin typeface="微软雅黑" panose="020B0503020204020204" charset="-122"/>
                <a:ea typeface="微软雅黑" panose="020B0503020204020204" charset="-122"/>
                <a:cs typeface="微软雅黑" panose="020B0503020204020204" charset="-122"/>
              </a:rPr>
              <a:t>=</a:t>
            </a:r>
            <a:r>
              <a:rPr sz="900" spc="-10" noProof="1" dirty="0">
                <a:latin typeface="微软雅黑" panose="020B0503020204020204" charset="-122"/>
                <a:ea typeface="微软雅黑" panose="020B0503020204020204" charset="-122"/>
                <a:cs typeface="微软雅黑" panose="020B0503020204020204" charset="-122"/>
              </a:rPr>
              <a:t>（</a:t>
            </a:r>
            <a:r>
              <a:rPr lang="zh-CN" sz="900" b="1" noProof="1" dirty="0">
                <a:latin typeface="微软雅黑" panose="020B0503020204020204" charset="-122"/>
                <a:ea typeface="微软雅黑" panose="020B0503020204020204" charset="-122"/>
                <a:cs typeface="微软雅黑" panose="020B0503020204020204" charset="-122"/>
                <a:sym typeface="+mn-ea"/>
              </a:rPr>
              <a:t>个人账户支付</a:t>
            </a:r>
            <a:r>
              <a:rPr lang="en-US" altLang="zh-CN" sz="900" b="1" noProof="1" dirty="0">
                <a:latin typeface="微软雅黑" panose="020B0503020204020204" charset="-122"/>
                <a:ea typeface="微软雅黑" panose="020B0503020204020204" charset="-122"/>
                <a:cs typeface="微软雅黑" panose="020B0503020204020204" charset="-122"/>
                <a:sym typeface="+mn-ea"/>
              </a:rPr>
              <a:t>+</a:t>
            </a:r>
            <a:r>
              <a:rPr lang="zh-CN" altLang="en-US" sz="900" b="1" noProof="1" dirty="0">
                <a:latin typeface="微软雅黑" panose="020B0503020204020204" charset="-122"/>
                <a:ea typeface="微软雅黑" panose="020B0503020204020204" charset="-122"/>
                <a:cs typeface="微软雅黑" panose="020B0503020204020204" charset="-122"/>
                <a:sym typeface="+mn-ea"/>
              </a:rPr>
              <a:t>个人自负</a:t>
            </a:r>
            <a:r>
              <a:rPr sz="900" spc="-5" noProof="1" dirty="0">
                <a:latin typeface="微软雅黑" panose="020B0503020204020204" charset="-122"/>
                <a:ea typeface="微软雅黑" panose="020B0503020204020204" charset="-122"/>
                <a:cs typeface="微软雅黑" panose="020B0503020204020204" charset="-122"/>
              </a:rPr>
              <a:t>）✖</a:t>
            </a:r>
            <a:r>
              <a:rPr lang="en-US" sz="900" spc="-5" noProof="1" dirty="0">
                <a:latin typeface="微软雅黑" panose="020B0503020204020204" charset="-122"/>
                <a:ea typeface="微软雅黑" panose="020B0503020204020204" charset="-122"/>
                <a:cs typeface="微软雅黑" panose="020B0503020204020204" charset="-122"/>
              </a:rPr>
              <a:t>70</a:t>
            </a:r>
            <a:r>
              <a:rPr sz="900" spc="-5" noProof="1" dirty="0">
                <a:latin typeface="微软雅黑" panose="020B0503020204020204" charset="-122"/>
                <a:ea typeface="微软雅黑" panose="020B0503020204020204" charset="-122"/>
                <a:cs typeface="微软雅黑" panose="020B0503020204020204" charset="-122"/>
              </a:rPr>
              <a:t>%</a:t>
            </a:r>
            <a:endParaRPr sz="900" noProof="1">
              <a:latin typeface="微软雅黑" panose="020B0503020204020204" charset="-122"/>
              <a:ea typeface="微软雅黑" panose="020B0503020204020204" charset="-122"/>
              <a:cs typeface="微软雅黑" panose="020B0503020204020204" charset="-122"/>
            </a:endParaRPr>
          </a:p>
          <a:p>
            <a:pPr marL="12700">
              <a:spcBef>
                <a:spcPts val="565"/>
              </a:spcBef>
            </a:pPr>
            <a:r>
              <a:rPr sz="900" b="1" noProof="1" dirty="0">
                <a:latin typeface="微软雅黑" panose="020B0503020204020204" charset="-122"/>
                <a:ea typeface="微软雅黑" panose="020B0503020204020204" charset="-122"/>
                <a:cs typeface="微软雅黑" panose="020B0503020204020204" charset="-122"/>
              </a:rPr>
              <a:t>此张发票理赔金额</a:t>
            </a:r>
            <a:r>
              <a:rPr sz="900" b="1" spc="-5" noProof="1" dirty="0">
                <a:latin typeface="微软雅黑" panose="020B0503020204020204" charset="-122"/>
                <a:ea typeface="微软雅黑" panose="020B0503020204020204" charset="-122"/>
                <a:cs typeface="微软雅黑" panose="020B0503020204020204" charset="-122"/>
              </a:rPr>
              <a:t>：</a:t>
            </a:r>
            <a:r>
              <a:rPr lang="zh-CN" sz="900" b="1" spc="-5" noProof="1" dirty="0">
                <a:latin typeface="微软雅黑" panose="020B0503020204020204" charset="-122"/>
                <a:ea typeface="微软雅黑" panose="020B0503020204020204" charset="-122"/>
                <a:cs typeface="微软雅黑" panose="020B0503020204020204" charset="-122"/>
              </a:rPr>
              <a:t>（</a:t>
            </a:r>
            <a:r>
              <a:rPr lang="en-US" sz="900" noProof="1" dirty="0">
                <a:latin typeface="微软雅黑" panose="020B0503020204020204" charset="-122"/>
                <a:ea typeface="微软雅黑" panose="020B0503020204020204" charset="-122"/>
                <a:cs typeface="微软雅黑" panose="020B0503020204020204" charset="-122"/>
              </a:rPr>
              <a:t>1888.59</a:t>
            </a:r>
            <a:r>
              <a:rPr sz="900" noProof="1" dirty="0">
                <a:latin typeface="微软雅黑" panose="020B0503020204020204" charset="-122"/>
                <a:ea typeface="微软雅黑" panose="020B0503020204020204" charset="-122"/>
                <a:cs typeface="微软雅黑" panose="020B0503020204020204" charset="-122"/>
              </a:rPr>
              <a:t>元</a:t>
            </a:r>
            <a:r>
              <a:rPr lang="en-US" sz="900" noProof="1" dirty="0">
                <a:latin typeface="微软雅黑" panose="020B0503020204020204" charset="-122"/>
                <a:ea typeface="微软雅黑" panose="020B0503020204020204" charset="-122"/>
                <a:cs typeface="微软雅黑" panose="020B0503020204020204" charset="-122"/>
              </a:rPr>
              <a:t>+3984.81</a:t>
            </a:r>
            <a:r>
              <a:rPr lang="zh-CN" altLang="en-US" sz="900" noProof="1" dirty="0">
                <a:latin typeface="微软雅黑" panose="020B0503020204020204" charset="-122"/>
                <a:ea typeface="微软雅黑" panose="020B0503020204020204" charset="-122"/>
                <a:cs typeface="微软雅黑" panose="020B0503020204020204" charset="-122"/>
              </a:rPr>
              <a:t>元）</a:t>
            </a:r>
            <a:r>
              <a:rPr sz="900" spc="-5" noProof="1" dirty="0">
                <a:latin typeface="微软雅黑" panose="020B0503020204020204" charset="-122"/>
                <a:ea typeface="微软雅黑" panose="020B0503020204020204" charset="-122"/>
                <a:cs typeface="微软雅黑" panose="020B0503020204020204" charset="-122"/>
              </a:rPr>
              <a:t>✖</a:t>
            </a:r>
            <a:r>
              <a:rPr lang="en-US" sz="900" spc="-5" noProof="1" dirty="0">
                <a:latin typeface="微软雅黑" panose="020B0503020204020204" charset="-122"/>
                <a:ea typeface="微软雅黑" panose="020B0503020204020204" charset="-122"/>
                <a:cs typeface="微软雅黑" panose="020B0503020204020204" charset="-122"/>
              </a:rPr>
              <a:t>70%=4111.38</a:t>
            </a:r>
            <a:r>
              <a:rPr sz="900" noProof="1" dirty="0">
                <a:latin typeface="微软雅黑" panose="020B0503020204020204" charset="-122"/>
                <a:ea typeface="微软雅黑" panose="020B0503020204020204" charset="-122"/>
                <a:cs typeface="微软雅黑" panose="020B0503020204020204" charset="-122"/>
              </a:rPr>
              <a:t>元</a:t>
            </a:r>
            <a:r>
              <a:rPr lang="zh-CN" sz="900" noProof="1" dirty="0">
                <a:latin typeface="微软雅黑" panose="020B0503020204020204" charset="-122"/>
                <a:ea typeface="微软雅黑" panose="020B0503020204020204" charset="-122"/>
                <a:cs typeface="微软雅黑" panose="020B0503020204020204" charset="-122"/>
              </a:rPr>
              <a:t>，但是住院保险金额封顶为</a:t>
            </a:r>
            <a:r>
              <a:rPr lang="en-US" altLang="zh-CN" sz="900" noProof="1" dirty="0">
                <a:latin typeface="微软雅黑" panose="020B0503020204020204" charset="-122"/>
                <a:ea typeface="微软雅黑" panose="020B0503020204020204" charset="-122"/>
                <a:cs typeface="微软雅黑" panose="020B0503020204020204" charset="-122"/>
              </a:rPr>
              <a:t>3000</a:t>
            </a:r>
            <a:r>
              <a:rPr lang="zh-CN" altLang="en-US" sz="900" noProof="1" dirty="0">
                <a:latin typeface="微软雅黑" panose="020B0503020204020204" charset="-122"/>
                <a:ea typeface="微软雅黑" panose="020B0503020204020204" charset="-122"/>
                <a:cs typeface="微软雅黑" panose="020B0503020204020204" charset="-122"/>
              </a:rPr>
              <a:t>元，因此本次理赔金额为</a:t>
            </a:r>
            <a:r>
              <a:rPr lang="en-US" altLang="zh-CN" sz="900" noProof="1" dirty="0">
                <a:latin typeface="微软雅黑" panose="020B0503020204020204" charset="-122"/>
                <a:ea typeface="微软雅黑" panose="020B0503020204020204" charset="-122"/>
                <a:cs typeface="微软雅黑" panose="020B0503020204020204" charset="-122"/>
              </a:rPr>
              <a:t>3000</a:t>
            </a:r>
            <a:r>
              <a:rPr lang="zh-CN" altLang="en-US" sz="900" noProof="1" dirty="0">
                <a:latin typeface="微软雅黑" panose="020B0503020204020204" charset="-122"/>
                <a:ea typeface="微软雅黑" panose="020B0503020204020204" charset="-122"/>
                <a:cs typeface="微软雅黑" panose="020B0503020204020204" charset="-122"/>
              </a:rPr>
              <a:t>元。</a:t>
            </a:r>
            <a:endParaRPr lang="zh-CN" altLang="en-US" sz="900" noProof="1"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图片 1" descr="图片 1"/>
          <p:cNvPicPr>
            <a:picLocks noChangeAspect="1"/>
          </p:cNvPicPr>
          <p:nvPr/>
        </p:nvPicPr>
        <p:blipFill>
          <a:blip r:embed="rId1" cstate="print"/>
          <a:srcRect l="22649" t="26447" b="37307"/>
          <a:stretch>
            <a:fillRect/>
          </a:stretch>
        </p:blipFill>
        <p:spPr>
          <a:xfrm>
            <a:off x="2093902" y="1407820"/>
            <a:ext cx="6945958" cy="1864272"/>
          </a:xfrm>
          <a:prstGeom prst="rect">
            <a:avLst/>
          </a:prstGeom>
          <a:ln w="12700">
            <a:miter lim="400000"/>
            <a:headEnd/>
            <a:tailEnd/>
          </a:ln>
        </p:spPr>
      </p:pic>
      <p:sp>
        <p:nvSpPr>
          <p:cNvPr id="185" name="公司介绍"/>
          <p:cNvSpPr txBox="1"/>
          <p:nvPr/>
        </p:nvSpPr>
        <p:spPr>
          <a:xfrm>
            <a:off x="2760048" y="1900168"/>
            <a:ext cx="2833370" cy="920750"/>
          </a:xfrm>
          <a:prstGeom prst="rect">
            <a:avLst/>
          </a:prstGeom>
          <a:ln w="12700">
            <a:miter lim="400000"/>
          </a:ln>
        </p:spPr>
        <p:txBody>
          <a:bodyPr wrap="none" lIns="45718" tIns="45718" rIns="45718" bIns="45718">
            <a:spAutoFit/>
          </a:bodyPr>
          <a:lstStyle>
            <a:lvl1pPr>
              <a:defRPr sz="3600">
                <a:solidFill>
                  <a:srgbClr val="FFFFFF"/>
                </a:solidFill>
                <a:latin typeface="方正兰亭黑_GBK" panose="02000000000000000000" charset="-122"/>
                <a:ea typeface="方正兰亭黑_GBK" panose="02000000000000000000" charset="-122"/>
                <a:cs typeface="方正兰亭黑_GBK" panose="02000000000000000000" charset="-122"/>
                <a:sym typeface="方正兰亭黑_GBK" panose="02000000000000000000" charset="-122"/>
              </a:defRPr>
            </a:lvl1pPr>
          </a:lstStyle>
          <a:p>
            <a:r>
              <a:rPr lang="zh-CN" sz="5400" b="1">
                <a:latin typeface="微软雅黑" panose="020B0503020204020204" charset="-122"/>
                <a:ea typeface="微软雅黑" panose="020B0503020204020204" charset="-122"/>
                <a:cs typeface="方正兰亭黑_GBK"/>
              </a:rPr>
              <a:t>公司介绍</a:t>
            </a:r>
            <a:endParaRPr sz="5400" dirty="0" err="1">
              <a:latin typeface="微软雅黑" panose="020B0503020204020204" charset="-122"/>
              <a:ea typeface="微软雅黑" panose="020B0503020204020204" charset="-122"/>
            </a:endParaRPr>
          </a:p>
        </p:txBody>
      </p:sp>
      <p:sp>
        <p:nvSpPr>
          <p:cNvPr id="186" name="TextBox 15"/>
          <p:cNvSpPr txBox="1"/>
          <p:nvPr/>
        </p:nvSpPr>
        <p:spPr>
          <a:xfrm>
            <a:off x="237323" y="1407820"/>
            <a:ext cx="1724312" cy="1630045"/>
          </a:xfrm>
          <a:prstGeom prst="rect">
            <a:avLst/>
          </a:prstGeom>
          <a:ln w="12700">
            <a:miter lim="400000"/>
          </a:ln>
        </p:spPr>
        <p:txBody>
          <a:bodyPr lIns="45719" rIns="45719">
            <a:spAutoFit/>
          </a:bodyPr>
          <a:lstStyle>
            <a:lvl1pPr algn="ctr">
              <a:defRPr sz="10000">
                <a:solidFill>
                  <a:srgbClr val="0071BC"/>
                </a:solidFill>
                <a:latin typeface="思源黑体 CN" panose="020B0400000000000000" charset="-122"/>
                <a:ea typeface="思源黑体 CN" panose="020B0400000000000000" charset="-122"/>
                <a:cs typeface="思源黑体 CN" panose="020B0400000000000000" charset="-122"/>
                <a:sym typeface="思源黑体 CN" panose="020B0400000000000000" charset="-122"/>
              </a:defRPr>
            </a:lvl1pPr>
          </a:lstStyle>
          <a:p>
            <a:r>
              <a:rPr dirty="0">
                <a:latin typeface="+mj-lt"/>
              </a:rPr>
              <a:t>01</a:t>
            </a:r>
            <a:endParaRPr dirty="0">
              <a:latin typeface="+mj-lt"/>
            </a:endParaRP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图片 6" descr="图片 6"/>
          <p:cNvPicPr>
            <a:picLocks noChangeAspect="1"/>
          </p:cNvPicPr>
          <p:nvPr/>
        </p:nvPicPr>
        <p:blipFill>
          <a:blip r:embed="rId1" cstate="print"/>
          <a:srcRect/>
          <a:stretch>
            <a:fillRect/>
          </a:stretch>
        </p:blipFill>
        <p:spPr bwMode="auto">
          <a:xfrm>
            <a:off x="0" y="0"/>
            <a:ext cx="9144000" cy="5143500"/>
          </a:xfrm>
          <a:prstGeom prst="rect">
            <a:avLst/>
          </a:prstGeom>
          <a:noFill/>
          <a:ln w="12700">
            <a:noFill/>
            <a:miter lim="400000"/>
            <a:headEnd/>
            <a:tailEnd/>
          </a:ln>
        </p:spPr>
      </p:pic>
      <p:sp>
        <p:nvSpPr>
          <p:cNvPr id="34819" name="感谢聆听"/>
          <p:cNvSpPr txBox="1">
            <a:spLocks noChangeArrowheads="1"/>
          </p:cNvSpPr>
          <p:nvPr/>
        </p:nvSpPr>
        <p:spPr bwMode="auto">
          <a:xfrm>
            <a:off x="1859915" y="1152843"/>
            <a:ext cx="5424170" cy="1013460"/>
          </a:xfrm>
          <a:prstGeom prst="rect">
            <a:avLst/>
          </a:prstGeom>
          <a:noFill/>
          <a:ln w="12700">
            <a:noFill/>
            <a:miter lim="400000"/>
          </a:ln>
        </p:spPr>
        <p:txBody>
          <a:bodyPr wrap="none" lIns="45718" tIns="45718" rIns="45718" bIns="45718">
            <a:spAutoFit/>
          </a:bodyPr>
          <a:lstStyle/>
          <a:p>
            <a:pPr hangingPunct="0"/>
            <a:r>
              <a:rPr lang="zh-CN" altLang="en-US" sz="6000" b="1">
                <a:solidFill>
                  <a:srgbClr val="FFFFFF"/>
                </a:solidFill>
                <a:latin typeface="微软雅黑" panose="020B0503020204020204" charset="-122"/>
                <a:ea typeface="微软雅黑" panose="020B0503020204020204" charset="-122"/>
                <a:cs typeface="方正兰亭特黑简体"/>
                <a:sym typeface="方正兰亭特黑简体"/>
              </a:rPr>
              <a:t>沪惠保政策解读</a:t>
            </a:r>
            <a:endParaRPr lang="zh-CN" sz="6000" b="1">
              <a:solidFill>
                <a:srgbClr val="FFFFFF"/>
              </a:solidFill>
              <a:latin typeface="微软雅黑" panose="020B0503020204020204" charset="-122"/>
              <a:ea typeface="微软雅黑" panose="020B0503020204020204" charset="-122"/>
              <a:cs typeface="方正兰亭特黑简体"/>
              <a:sym typeface="方正兰亭特黑简体"/>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日期占位符 1"/>
          <p:cNvSpPr/>
          <p:nvPr>
            <p:ph type="dt" sz="half" idx="10"/>
          </p:nvPr>
        </p:nvSpPr>
        <p:spPr/>
        <p:txBody>
          <a:bodyPr wrap="square" anchor="ctr"/>
          <a:p>
            <a:pPr indent="0"/>
            <a:fld id="{BB962C8B-B14F-4D97-AF65-F5344CB8AC3E}" type="datetime1">
              <a:rPr lang="zh-CN" altLang="en-US" sz="1350" dirty="0">
                <a:solidFill>
                  <a:srgbClr val="898989"/>
                </a:solidFill>
              </a:rPr>
            </a:fld>
            <a:endParaRPr lang="zh-CN" altLang="en-US" sz="1350" dirty="0">
              <a:solidFill>
                <a:srgbClr val="898989"/>
              </a:solidFill>
            </a:endParaRPr>
          </a:p>
        </p:txBody>
      </p:sp>
      <p:pic>
        <p:nvPicPr>
          <p:cNvPr id="27650" name="图片 1"/>
          <p:cNvPicPr>
            <a:picLocks noChangeAspect="1"/>
          </p:cNvPicPr>
          <p:nvPr/>
        </p:nvPicPr>
        <p:blipFill>
          <a:blip r:embed="rId1"/>
          <a:stretch>
            <a:fillRect/>
          </a:stretch>
        </p:blipFill>
        <p:spPr>
          <a:xfrm>
            <a:off x="-48815" y="-5953"/>
            <a:ext cx="3690938" cy="5147072"/>
          </a:xfrm>
          <a:prstGeom prst="rect">
            <a:avLst/>
          </a:prstGeom>
          <a:noFill/>
          <a:ln w="9525">
            <a:noFill/>
          </a:ln>
        </p:spPr>
      </p:pic>
      <p:sp>
        <p:nvSpPr>
          <p:cNvPr id="27651" name="文本框 1"/>
          <p:cNvSpPr txBox="1"/>
          <p:nvPr/>
        </p:nvSpPr>
        <p:spPr>
          <a:xfrm>
            <a:off x="3993356" y="641747"/>
            <a:ext cx="4567238" cy="3830955"/>
          </a:xfrm>
          <a:prstGeom prst="rect">
            <a:avLst/>
          </a:prstGeom>
          <a:noFill/>
          <a:ln w="9525">
            <a:noFill/>
          </a:ln>
        </p:spPr>
        <p:txBody>
          <a:bodyPr wrap="square" anchor="t">
            <a:spAutoFit/>
          </a:bodyPr>
          <a:p>
            <a:endParaRPr lang="zh-CN" altLang="en-US" sz="1350" b="1">
              <a:latin typeface="微软雅黑" panose="020B0503020204020204" charset="-122"/>
              <a:ea typeface="微软雅黑" panose="020B0503020204020204" charset="-122"/>
            </a:endParaRPr>
          </a:p>
          <a:p>
            <a:r>
              <a:rPr lang="zh-CN" altLang="en-US" sz="1350" b="1">
                <a:latin typeface="微软雅黑" panose="020B0503020204020204" charset="-122"/>
                <a:ea typeface="微软雅黑" panose="020B0503020204020204" charset="-122"/>
              </a:rPr>
              <a:t>     2024年由市政府指导的“沪惠保”专属保障保险已经开始在全市范围内正式推出。</a:t>
            </a:r>
            <a:endParaRPr lang="zh-CN" altLang="en-US" sz="1350" b="1">
              <a:latin typeface="微软雅黑" panose="020B0503020204020204" charset="-122"/>
              <a:ea typeface="微软雅黑" panose="020B0503020204020204" charset="-122"/>
            </a:endParaRPr>
          </a:p>
          <a:p>
            <a:r>
              <a:rPr lang="zh-CN" altLang="en-US" sz="1350" b="1">
                <a:latin typeface="微软雅黑" panose="020B0503020204020204" charset="-122"/>
                <a:ea typeface="微软雅黑" panose="020B0503020204020204" charset="-122"/>
              </a:rPr>
              <a:t>凡持有本市医保卡人群均可参保：</a:t>
            </a:r>
            <a:endParaRPr lang="zh-CN" altLang="en-US" sz="1350" b="1">
              <a:latin typeface="微软雅黑" panose="020B0503020204020204" charset="-122"/>
              <a:ea typeface="微软雅黑" panose="020B0503020204020204" charset="-122"/>
            </a:endParaRPr>
          </a:p>
          <a:p>
            <a:r>
              <a:rPr lang="zh-CN" altLang="en-US" sz="1350" b="1">
                <a:latin typeface="微软雅黑" panose="020B0503020204020204" charset="-122"/>
                <a:ea typeface="微软雅黑" panose="020B0503020204020204" charset="-122"/>
              </a:rPr>
              <a:t>今年沪惠保做多重优化总保险金额310万元，基础免赔额降低至1.2万元/年；连续两年参保且无理赔享优待免赔额1.1万元/年；连续三年参保且无理赔享优待免赔额1万元/年；</a:t>
            </a:r>
            <a:endParaRPr lang="zh-CN" altLang="en-US" sz="1350" b="1">
              <a:latin typeface="微软雅黑" panose="020B0503020204020204" charset="-122"/>
              <a:ea typeface="微软雅黑" panose="020B0503020204020204" charset="-122"/>
            </a:endParaRPr>
          </a:p>
          <a:p>
            <a:r>
              <a:rPr lang="zh-CN" altLang="en-US" sz="1350" b="1">
                <a:latin typeface="微软雅黑" panose="020B0503020204020204" charset="-122"/>
                <a:ea typeface="微软雅黑" panose="020B0503020204020204" charset="-122"/>
              </a:rPr>
              <a:t>①无年龄限制，老人小孩均可参保</a:t>
            </a:r>
            <a:endParaRPr lang="zh-CN" altLang="en-US" sz="1350" b="1">
              <a:latin typeface="微软雅黑" panose="020B0503020204020204" charset="-122"/>
              <a:ea typeface="微软雅黑" panose="020B0503020204020204" charset="-122"/>
            </a:endParaRPr>
          </a:p>
          <a:p>
            <a:r>
              <a:rPr lang="zh-CN" altLang="en-US" sz="1350" b="1">
                <a:latin typeface="微软雅黑" panose="020B0503020204020204" charset="-122"/>
                <a:ea typeface="微软雅黑" panose="020B0503020204020204" charset="-122"/>
              </a:rPr>
              <a:t>②免健康告知，有无疾病均可参保</a:t>
            </a:r>
            <a:endParaRPr lang="zh-CN" altLang="en-US" sz="1350" b="1">
              <a:latin typeface="微软雅黑" panose="020B0503020204020204" charset="-122"/>
              <a:ea typeface="微软雅黑" panose="020B0503020204020204" charset="-122"/>
            </a:endParaRPr>
          </a:p>
          <a:p>
            <a:r>
              <a:rPr lang="zh-CN" altLang="en-US" sz="1350" b="1">
                <a:latin typeface="微软雅黑" panose="020B0503020204020204" charset="-122"/>
                <a:ea typeface="微软雅黑" panose="020B0503020204020204" charset="-122"/>
              </a:rPr>
              <a:t>③报销自费药、海外特药、CAR-T费用以及质子重离子医院费用等</a:t>
            </a:r>
            <a:endParaRPr lang="zh-CN" altLang="en-US" sz="1350" b="1">
              <a:latin typeface="微软雅黑" panose="020B0503020204020204" charset="-122"/>
              <a:ea typeface="微软雅黑" panose="020B0503020204020204" charset="-122"/>
            </a:endParaRPr>
          </a:p>
          <a:p>
            <a:r>
              <a:rPr lang="zh-CN" altLang="en-US" sz="1350" b="1">
                <a:latin typeface="微软雅黑" panose="020B0503020204020204" charset="-122"/>
                <a:ea typeface="微软雅黑" panose="020B0503020204020204" charset="-122"/>
              </a:rPr>
              <a:t>④个人医保卡可购买</a:t>
            </a:r>
            <a:endParaRPr lang="zh-CN" altLang="en-US" sz="1350" b="1">
              <a:latin typeface="微软雅黑" panose="020B0503020204020204" charset="-122"/>
              <a:ea typeface="微软雅黑" panose="020B0503020204020204" charset="-122"/>
            </a:endParaRPr>
          </a:p>
          <a:p>
            <a:r>
              <a:rPr lang="zh-CN" altLang="en-US" sz="1350" b="1">
                <a:latin typeface="微软雅黑" panose="020B0503020204020204" charset="-122"/>
                <a:ea typeface="微软雅黑" panose="020B0503020204020204" charset="-122"/>
              </a:rPr>
              <a:t>⑤自己一次最多为7人购买（1+6人）：(自己+父母、配偶、子女)</a:t>
            </a:r>
            <a:endParaRPr lang="zh-CN" altLang="en-US" sz="1350" b="1">
              <a:latin typeface="微软雅黑" panose="020B0503020204020204" charset="-122"/>
              <a:ea typeface="微软雅黑" panose="020B0503020204020204" charset="-122"/>
            </a:endParaRPr>
          </a:p>
          <a:p>
            <a:r>
              <a:rPr lang="zh-CN" altLang="en-US" sz="1350" b="1">
                <a:latin typeface="微软雅黑" panose="020B0503020204020204" charset="-122"/>
                <a:ea typeface="微软雅黑" panose="020B0503020204020204" charset="-122"/>
              </a:rPr>
              <a:t>    为方便我校教职工及家属参保，同时为保障大家后期能享受到专属服务、专员咨询、高效理赔等相关服务保障。若有参保需求的教职工请使用下方👇专属二维码投保。</a:t>
            </a:r>
            <a:endParaRPr lang="zh-CN" altLang="en-US" sz="135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日期占位符 1"/>
          <p:cNvSpPr/>
          <p:nvPr>
            <p:ph type="dt" sz="half" idx="10"/>
          </p:nvPr>
        </p:nvSpPr>
        <p:spPr/>
        <p:txBody>
          <a:bodyPr wrap="square" anchor="ctr"/>
          <a:p>
            <a:pPr indent="0"/>
            <a:fld id="{BB962C8B-B14F-4D97-AF65-F5344CB8AC3E}" type="datetime1">
              <a:rPr lang="zh-CN" altLang="en-US" sz="1350" dirty="0">
                <a:solidFill>
                  <a:srgbClr val="898989"/>
                </a:solidFill>
              </a:rPr>
            </a:fld>
            <a:endParaRPr lang="zh-CN" altLang="en-US" sz="1350" dirty="0">
              <a:solidFill>
                <a:srgbClr val="898989"/>
              </a:solidFill>
            </a:endParaRPr>
          </a:p>
        </p:txBody>
      </p:sp>
      <p:pic>
        <p:nvPicPr>
          <p:cNvPr id="2" name="图片 1"/>
          <p:cNvPicPr>
            <a:picLocks noChangeAspect="1"/>
          </p:cNvPicPr>
          <p:nvPr/>
        </p:nvPicPr>
        <p:blipFill>
          <a:blip r:embed="rId1"/>
          <a:stretch>
            <a:fillRect/>
          </a:stretch>
        </p:blipFill>
        <p:spPr>
          <a:xfrm>
            <a:off x="8255" y="10795"/>
            <a:ext cx="3832225" cy="5124450"/>
          </a:xfrm>
          <a:prstGeom prst="rect">
            <a:avLst/>
          </a:prstGeom>
        </p:spPr>
      </p:pic>
      <p:pic>
        <p:nvPicPr>
          <p:cNvPr id="3" name="图片 2"/>
          <p:cNvPicPr>
            <a:picLocks noChangeAspect="1"/>
          </p:cNvPicPr>
          <p:nvPr/>
        </p:nvPicPr>
        <p:blipFill>
          <a:blip r:embed="rId2"/>
          <a:stretch>
            <a:fillRect/>
          </a:stretch>
        </p:blipFill>
        <p:spPr>
          <a:xfrm>
            <a:off x="5238750" y="10795"/>
            <a:ext cx="3890010" cy="51231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3" name="图片 1"/>
          <p:cNvPicPr>
            <a:picLocks noChangeAspect="1"/>
          </p:cNvPicPr>
          <p:nvPr/>
        </p:nvPicPr>
        <p:blipFill>
          <a:blip r:embed="rId1"/>
          <a:stretch>
            <a:fillRect/>
          </a:stretch>
        </p:blipFill>
        <p:spPr>
          <a:xfrm>
            <a:off x="10716" y="2381"/>
            <a:ext cx="3223022" cy="5129213"/>
          </a:xfrm>
          <a:prstGeom prst="rect">
            <a:avLst/>
          </a:prstGeom>
          <a:noFill/>
          <a:ln w="9525">
            <a:noFill/>
          </a:ln>
        </p:spPr>
      </p:pic>
      <p:pic>
        <p:nvPicPr>
          <p:cNvPr id="28674" name="图片 2"/>
          <p:cNvPicPr>
            <a:picLocks noChangeAspect="1"/>
          </p:cNvPicPr>
          <p:nvPr/>
        </p:nvPicPr>
        <p:blipFill>
          <a:blip r:embed="rId2"/>
          <a:stretch>
            <a:fillRect/>
          </a:stretch>
        </p:blipFill>
        <p:spPr>
          <a:xfrm>
            <a:off x="3233738" y="2381"/>
            <a:ext cx="3144441" cy="5129213"/>
          </a:xfrm>
          <a:prstGeom prst="rect">
            <a:avLst/>
          </a:prstGeom>
          <a:noFill/>
          <a:ln w="9525">
            <a:noFill/>
          </a:ln>
        </p:spPr>
      </p:pic>
      <p:pic>
        <p:nvPicPr>
          <p:cNvPr id="28675" name="图片 3"/>
          <p:cNvPicPr>
            <a:picLocks noChangeAspect="1"/>
          </p:cNvPicPr>
          <p:nvPr/>
        </p:nvPicPr>
        <p:blipFill>
          <a:blip r:embed="rId3"/>
          <a:stretch>
            <a:fillRect/>
          </a:stretch>
        </p:blipFill>
        <p:spPr>
          <a:xfrm>
            <a:off x="6160294" y="2381"/>
            <a:ext cx="3014663" cy="5129213"/>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409065" y="17145"/>
            <a:ext cx="2827020" cy="5060315"/>
          </a:xfrm>
          <a:prstGeom prst="rect">
            <a:avLst/>
          </a:prstGeom>
        </p:spPr>
      </p:pic>
      <p:pic>
        <p:nvPicPr>
          <p:cNvPr id="3" name="图片 2"/>
          <p:cNvPicPr>
            <a:picLocks noChangeAspect="1"/>
          </p:cNvPicPr>
          <p:nvPr/>
        </p:nvPicPr>
        <p:blipFill>
          <a:blip r:embed="rId2"/>
          <a:stretch>
            <a:fillRect/>
          </a:stretch>
        </p:blipFill>
        <p:spPr>
          <a:xfrm>
            <a:off x="4845685" y="-6985"/>
            <a:ext cx="2752725" cy="51085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891155" y="48895"/>
            <a:ext cx="3245485" cy="3670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9" tIns="45719" rIns="45719" bIns="45719" numCol="1" spcCol="38100" rtlCol="0" anchor="t" forceAA="0">
            <a:spAutoFit/>
          </a:bodyPr>
          <a:p>
            <a:pPr marL="0" marR="0" indent="0" algn="l" defTabSz="457200" rtl="0" fontAlgn="auto" latinLnBrk="0" hangingPunct="0">
              <a:lnSpc>
                <a:spcPct val="100000"/>
              </a:lnSpc>
              <a:spcBef>
                <a:spcPts val="0"/>
              </a:spcBef>
              <a:spcAft>
                <a:spcPts val="0"/>
              </a:spcAft>
              <a:buClrTx/>
              <a:buSzTx/>
              <a:buFontTx/>
              <a:buNone/>
            </a:pPr>
            <a:r>
              <a:rPr kumimoji="0" lang="en-US" altLang="zh-CN" sz="1800" b="0" i="0" u="none" strike="noStrike" cap="none" spc="0" normalizeH="0" baseline="0">
                <a:ln>
                  <a:noFill/>
                </a:ln>
                <a:solidFill>
                  <a:srgbClr val="000000"/>
                </a:solidFill>
                <a:effectLst/>
                <a:uFillTx/>
                <a:latin typeface="+mn-lt"/>
                <a:ea typeface="+mn-ea"/>
                <a:cs typeface="+mn-cs"/>
                <a:sym typeface="Calibri" panose="020F0502020204030204"/>
              </a:rPr>
              <a:t>  </a:t>
            </a:r>
            <a:r>
              <a:rPr kumimoji="0" lang="zh-CN" altLang="en-US" sz="1800" b="0" i="0" u="none" strike="noStrike" cap="none" spc="0" normalizeH="0" baseline="0">
                <a:ln>
                  <a:noFill/>
                </a:ln>
                <a:solidFill>
                  <a:srgbClr val="000000"/>
                </a:solidFill>
                <a:effectLst/>
                <a:uFillTx/>
                <a:latin typeface="+mn-lt"/>
                <a:ea typeface="+mn-ea"/>
                <a:cs typeface="+mn-cs"/>
                <a:sym typeface="Calibri" panose="020F0502020204030204"/>
              </a:rPr>
              <a:t>关于“沪惠保”的Q&amp;A介绍</a:t>
            </a:r>
            <a:endParaRPr kumimoji="0" sz="1800" b="0" i="0" u="none" strike="noStrike" cap="none" spc="0" normalizeH="0" baseline="0">
              <a:ln>
                <a:noFill/>
              </a:ln>
              <a:solidFill>
                <a:srgbClr val="000000"/>
              </a:solidFill>
              <a:effectLst/>
              <a:uFillTx/>
              <a:latin typeface="+mn-lt"/>
              <a:ea typeface="+mn-ea"/>
              <a:cs typeface="+mn-cs"/>
              <a:sym typeface="Calibri" panose="020F0502020204030204"/>
            </a:endParaRPr>
          </a:p>
        </p:txBody>
      </p:sp>
      <p:pic>
        <p:nvPicPr>
          <p:cNvPr id="5" name="图片 3" descr="f37dd30a97b5649d9002649e8cd628a"/>
          <p:cNvPicPr>
            <a:picLocks noChangeAspect="1"/>
          </p:cNvPicPr>
          <p:nvPr/>
        </p:nvPicPr>
        <p:blipFill>
          <a:blip r:embed="rId1"/>
          <a:srcRect r="33052"/>
          <a:stretch>
            <a:fillRect/>
          </a:stretch>
        </p:blipFill>
        <p:spPr>
          <a:xfrm>
            <a:off x="124460" y="416560"/>
            <a:ext cx="4034790" cy="4627880"/>
          </a:xfrm>
          <a:prstGeom prst="rect">
            <a:avLst/>
          </a:prstGeom>
        </p:spPr>
      </p:pic>
      <p:sp>
        <p:nvSpPr>
          <p:cNvPr id="6" name="文本框 5"/>
          <p:cNvSpPr txBox="1"/>
          <p:nvPr/>
        </p:nvSpPr>
        <p:spPr>
          <a:xfrm>
            <a:off x="4159250" y="665480"/>
            <a:ext cx="4975225" cy="36912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9" tIns="45719" rIns="45719" bIns="45719" numCol="1" spcCol="38100" rtlCol="0" anchor="t" forceAA="0">
            <a:spAutoFit/>
          </a:bodyPr>
          <a:p>
            <a:pPr marL="0" marR="0" indent="0" algn="l" defTabSz="457200" rtl="0" fontAlgn="auto" latinLnBrk="0" hangingPunct="0">
              <a:lnSpc>
                <a:spcPct val="100000"/>
              </a:lnSpc>
              <a:spcBef>
                <a:spcPts val="0"/>
              </a:spcBef>
              <a:spcAft>
                <a:spcPts val="0"/>
              </a:spcAft>
              <a:buClrTx/>
              <a:buSzTx/>
              <a:buFontTx/>
              <a:buNone/>
            </a:pPr>
            <a:r>
              <a:rPr kumimoji="0" lang="zh-CN" altLang="en-US" sz="1200" b="0" i="0" u="none" strike="noStrike" cap="none" spc="0" normalizeH="0" baseline="0">
                <a:ln>
                  <a:noFill/>
                </a:ln>
                <a:solidFill>
                  <a:srgbClr val="FF0000"/>
                </a:solidFill>
                <a:effectLst/>
                <a:uFillTx/>
                <a:latin typeface="+mn-lt"/>
                <a:ea typeface="+mn-ea"/>
                <a:cs typeface="+mn-cs"/>
                <a:sym typeface="Calibri" panose="020F0502020204030204"/>
              </a:rPr>
              <a:t>24年沪惠保如何投保？如何申请理赔？针对大家关心的问题，权威解答来啦！</a:t>
            </a:r>
            <a:endParaRPr kumimoji="0" lang="zh-CN" altLang="en-US" sz="1200" b="0" i="0" u="none" strike="noStrike" cap="none" spc="0" normalizeH="0" baseline="0">
              <a:ln>
                <a:noFill/>
              </a:ln>
              <a:solidFill>
                <a:srgbClr val="000000"/>
              </a:solidFill>
              <a:effectLst/>
              <a:uFillTx/>
              <a:latin typeface="+mn-lt"/>
              <a:ea typeface="+mn-ea"/>
              <a:cs typeface="+mn-cs"/>
              <a:sym typeface="Calibri" panose="020F0502020204030204"/>
            </a:endParaRPr>
          </a:p>
          <a:p>
            <a:pPr marL="0" marR="0" indent="0" algn="l" defTabSz="457200" rtl="0" fontAlgn="auto" latinLnBrk="0" hangingPunct="0">
              <a:lnSpc>
                <a:spcPct val="100000"/>
              </a:lnSpc>
              <a:spcBef>
                <a:spcPts val="0"/>
              </a:spcBef>
              <a:spcAft>
                <a:spcPts val="0"/>
              </a:spcAft>
              <a:buClrTx/>
              <a:buSzTx/>
              <a:buFontTx/>
              <a:buNone/>
            </a:pPr>
            <a:endParaRPr kumimoji="0" lang="zh-CN" altLang="en-US" sz="1200"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endParaRPr>
          </a:p>
          <a:p>
            <a:pPr marL="0" marR="0" indent="0" algn="l" defTabSz="457200" rtl="0" fontAlgn="auto" latinLnBrk="0" hangingPunct="0">
              <a:lnSpc>
                <a:spcPct val="100000"/>
              </a:lnSpc>
              <a:spcBef>
                <a:spcPts val="0"/>
              </a:spcBef>
              <a:spcAft>
                <a:spcPts val="0"/>
              </a:spcAft>
              <a:buClrTx/>
              <a:buSzTx/>
              <a:buFontTx/>
              <a:buNone/>
            </a:pPr>
            <a:r>
              <a:rPr kumimoji="0" lang="zh-CN" altLang="en-US" sz="1200"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rPr>
              <a:t>Q1：哪些人可以投保“沪惠保”？</a:t>
            </a:r>
            <a:endParaRPr kumimoji="0" lang="zh-CN" altLang="en-US" sz="12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endParaRPr>
          </a:p>
          <a:p>
            <a:pPr marL="0" marR="0" indent="0" algn="l" defTabSz="457200" rtl="0" fontAlgn="auto" latinLnBrk="0" hangingPunct="0">
              <a:lnSpc>
                <a:spcPct val="100000"/>
              </a:lnSpc>
              <a:spcBef>
                <a:spcPts val="0"/>
              </a:spcBef>
              <a:spcAft>
                <a:spcPts val="0"/>
              </a:spcAft>
              <a:buClrTx/>
              <a:buSzTx/>
              <a:buFontTx/>
              <a:buNone/>
            </a:pPr>
            <a:r>
              <a:rPr kumimoji="0" lang="zh-CN" altLang="en-US" sz="12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rPr>
              <a:t>答：凡是参加上海市基本医保的在保人员（职工医保、居民医保）不限户籍！！！无论小孩、老人、在职人员、退休人员、外籍人员均可投保“沪惠保”</a:t>
            </a:r>
            <a:r>
              <a:rPr kumimoji="0" lang="zh-CN" altLang="en-US" sz="18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rPr>
              <a:t>。</a:t>
            </a:r>
            <a:endParaRPr kumimoji="0" lang="zh-CN" altLang="en-US" sz="18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endParaRPr>
          </a:p>
          <a:p>
            <a:pPr marL="0" marR="0" indent="0" algn="l" defTabSz="457200" rtl="0" fontAlgn="auto" latinLnBrk="0" hangingPunct="0">
              <a:lnSpc>
                <a:spcPct val="100000"/>
              </a:lnSpc>
              <a:spcBef>
                <a:spcPts val="0"/>
              </a:spcBef>
              <a:spcAft>
                <a:spcPts val="0"/>
              </a:spcAft>
              <a:buClrTx/>
              <a:buSzTx/>
              <a:buFontTx/>
              <a:buNone/>
            </a:pPr>
            <a:r>
              <a:rPr kumimoji="0" lang="zh-CN" altLang="en-US" sz="1200"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rPr>
              <a:t>Q2:一张医保卡最多为几个人投保？</a:t>
            </a:r>
            <a:endParaRPr kumimoji="0" lang="zh-CN" altLang="en-US" sz="12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endParaRPr>
          </a:p>
          <a:p>
            <a:pPr marL="0" marR="0" indent="0" algn="l" defTabSz="457200" rtl="0" fontAlgn="auto" latinLnBrk="0" hangingPunct="0">
              <a:lnSpc>
                <a:spcPct val="100000"/>
              </a:lnSpc>
              <a:spcBef>
                <a:spcPts val="0"/>
              </a:spcBef>
              <a:spcAft>
                <a:spcPts val="0"/>
              </a:spcAft>
              <a:buClrTx/>
              <a:buSzTx/>
              <a:buFontTx/>
              <a:buNone/>
            </a:pPr>
            <a:r>
              <a:rPr kumimoji="0" lang="zh-CN" altLang="en-US" sz="12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rPr>
              <a:t>答：投保人可一次性最多为6名直系亲属投保，包括父母、配偶、子女；含本人在内一共7人，直系亲属也必须参加上海市基本医疗保险。</a:t>
            </a:r>
            <a:endParaRPr kumimoji="0" lang="zh-CN" altLang="en-US" sz="12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endParaRPr>
          </a:p>
          <a:p>
            <a:pPr marL="0" marR="0" indent="0" algn="l" defTabSz="457200" rtl="0" fontAlgn="auto" latinLnBrk="0" hangingPunct="0">
              <a:lnSpc>
                <a:spcPct val="100000"/>
              </a:lnSpc>
              <a:spcBef>
                <a:spcPts val="0"/>
              </a:spcBef>
              <a:spcAft>
                <a:spcPts val="0"/>
              </a:spcAft>
              <a:buClrTx/>
              <a:buSzTx/>
              <a:buFontTx/>
              <a:buNone/>
            </a:pPr>
            <a:endParaRPr kumimoji="0" lang="zh-CN" altLang="en-US" sz="12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endParaRPr>
          </a:p>
          <a:p>
            <a:pPr marL="0" marR="0" indent="0" algn="l" defTabSz="457200" rtl="0" fontAlgn="auto" latinLnBrk="0" hangingPunct="0">
              <a:lnSpc>
                <a:spcPct val="100000"/>
              </a:lnSpc>
              <a:spcBef>
                <a:spcPts val="0"/>
              </a:spcBef>
              <a:spcAft>
                <a:spcPts val="0"/>
              </a:spcAft>
              <a:buClrTx/>
              <a:buSzTx/>
              <a:buFontTx/>
              <a:buNone/>
            </a:pPr>
            <a:r>
              <a:rPr kumimoji="0" lang="zh-CN" altLang="en-US" sz="1200"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rPr>
              <a:t>Q3：“沪惠保”在哪些医院发生的费用可以进行理赔？</a:t>
            </a:r>
            <a:endParaRPr kumimoji="0" lang="zh-CN" altLang="en-US" sz="12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endParaRPr>
          </a:p>
          <a:p>
            <a:pPr marL="0" marR="0" indent="0" algn="l" defTabSz="457200" rtl="0" fontAlgn="auto" latinLnBrk="0" hangingPunct="0">
              <a:lnSpc>
                <a:spcPct val="100000"/>
              </a:lnSpc>
              <a:spcBef>
                <a:spcPts val="0"/>
              </a:spcBef>
              <a:spcAft>
                <a:spcPts val="0"/>
              </a:spcAft>
              <a:buClrTx/>
              <a:buSzTx/>
              <a:buFontTx/>
              <a:buNone/>
            </a:pPr>
            <a:r>
              <a:rPr kumimoji="0" lang="zh-CN" altLang="en-US" sz="12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rPr>
              <a:t>答：当地二级及二级以上医保定点医院普通住院部均可。</a:t>
            </a:r>
            <a:endParaRPr kumimoji="0" lang="zh-CN" altLang="en-US" sz="12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endParaRPr>
          </a:p>
          <a:p>
            <a:pPr marL="0" marR="0" indent="0" algn="l" defTabSz="457200" rtl="0" fontAlgn="auto" latinLnBrk="0" hangingPunct="0">
              <a:lnSpc>
                <a:spcPct val="100000"/>
              </a:lnSpc>
              <a:spcBef>
                <a:spcPts val="0"/>
              </a:spcBef>
              <a:spcAft>
                <a:spcPts val="0"/>
              </a:spcAft>
              <a:buClrTx/>
              <a:buSzTx/>
              <a:buFontTx/>
              <a:buNone/>
            </a:pPr>
            <a:endParaRPr kumimoji="0" lang="zh-CN" altLang="en-US" sz="12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endParaRPr>
          </a:p>
          <a:p>
            <a:pPr marL="0" marR="0" indent="0" algn="l" defTabSz="457200" rtl="0" fontAlgn="auto" latinLnBrk="0" hangingPunct="0">
              <a:lnSpc>
                <a:spcPct val="100000"/>
              </a:lnSpc>
              <a:spcBef>
                <a:spcPts val="0"/>
              </a:spcBef>
              <a:spcAft>
                <a:spcPts val="0"/>
              </a:spcAft>
              <a:buClrTx/>
              <a:buSzTx/>
              <a:buFontTx/>
              <a:buNone/>
            </a:pPr>
            <a:r>
              <a:rPr kumimoji="0" lang="zh-CN" altLang="en-US" sz="1200"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rPr>
              <a:t>Q4：“沪惠保”如何申请理赔？</a:t>
            </a:r>
            <a:endParaRPr kumimoji="0" lang="zh-CN" altLang="en-US" sz="12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endParaRPr>
          </a:p>
          <a:p>
            <a:pPr marL="0" marR="0" indent="0" algn="l" defTabSz="457200" rtl="0" fontAlgn="auto" latinLnBrk="0" hangingPunct="0">
              <a:lnSpc>
                <a:spcPct val="100000"/>
              </a:lnSpc>
              <a:spcBef>
                <a:spcPts val="0"/>
              </a:spcBef>
              <a:spcAft>
                <a:spcPts val="0"/>
              </a:spcAft>
              <a:buClrTx/>
              <a:buSzTx/>
              <a:buFontTx/>
              <a:buNone/>
            </a:pPr>
            <a:r>
              <a:rPr kumimoji="0" lang="zh-CN" altLang="en-US" sz="12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rPr>
              <a:t>可通过以下2种方式申请理赔：</a:t>
            </a:r>
            <a:endParaRPr kumimoji="0" lang="zh-CN" altLang="en-US" sz="12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endParaRPr>
          </a:p>
          <a:p>
            <a:pPr marL="0" marR="0" indent="0" algn="l" defTabSz="457200" rtl="0" fontAlgn="auto" latinLnBrk="0" hangingPunct="0">
              <a:lnSpc>
                <a:spcPct val="100000"/>
              </a:lnSpc>
              <a:spcBef>
                <a:spcPts val="0"/>
              </a:spcBef>
              <a:spcAft>
                <a:spcPts val="0"/>
              </a:spcAft>
              <a:buClrTx/>
              <a:buSzTx/>
              <a:buFontTx/>
              <a:buNone/>
            </a:pPr>
            <a:r>
              <a:rPr kumimoji="0" lang="zh-CN" altLang="en-US" sz="12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rPr>
              <a:t>1、通过移动端在“沪惠保”公众号和“随申办”自助理赔入口拍照上传各类单证（含亲属带办提交申请功能)进行理赔申请；</a:t>
            </a:r>
            <a:endParaRPr kumimoji="0" lang="zh-CN" altLang="en-US" sz="12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endParaRPr>
          </a:p>
          <a:p>
            <a:pPr marL="0" marR="0" indent="0" algn="l" defTabSz="457200" rtl="0" fontAlgn="auto" latinLnBrk="0" hangingPunct="0">
              <a:lnSpc>
                <a:spcPct val="100000"/>
              </a:lnSpc>
              <a:spcBef>
                <a:spcPts val="0"/>
              </a:spcBef>
              <a:spcAft>
                <a:spcPts val="0"/>
              </a:spcAft>
              <a:buClrTx/>
              <a:buSzTx/>
              <a:buFontTx/>
              <a:buNone/>
            </a:pPr>
            <a:r>
              <a:rPr kumimoji="0" lang="zh-CN" altLang="en-US" sz="12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rPr>
              <a:t>2、可电话联系新华保险服务专员，协助办理。朱传伟：13621608725。</a:t>
            </a:r>
            <a:endParaRPr kumimoji="0" lang="zh-CN" altLang="en-US" sz="1200"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mn-cs"/>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图片 6" descr="图片 6"/>
          <p:cNvPicPr>
            <a:picLocks noChangeAspect="1"/>
          </p:cNvPicPr>
          <p:nvPr/>
        </p:nvPicPr>
        <p:blipFill>
          <a:blip r:embed="rId1" cstate="print"/>
          <a:srcRect/>
          <a:stretch>
            <a:fillRect/>
          </a:stretch>
        </p:blipFill>
        <p:spPr bwMode="auto">
          <a:xfrm>
            <a:off x="0" y="0"/>
            <a:ext cx="9144000" cy="5143500"/>
          </a:xfrm>
          <a:prstGeom prst="rect">
            <a:avLst/>
          </a:prstGeom>
          <a:noFill/>
          <a:ln w="12700">
            <a:noFill/>
            <a:miter lim="400000"/>
            <a:headEnd/>
            <a:tailEnd/>
          </a:ln>
        </p:spPr>
      </p:pic>
      <p:sp>
        <p:nvSpPr>
          <p:cNvPr id="34819" name="感谢聆听"/>
          <p:cNvSpPr txBox="1">
            <a:spLocks noChangeArrowheads="1"/>
          </p:cNvSpPr>
          <p:nvPr/>
        </p:nvSpPr>
        <p:spPr bwMode="auto">
          <a:xfrm>
            <a:off x="1040765" y="1161098"/>
            <a:ext cx="6948170" cy="1013460"/>
          </a:xfrm>
          <a:prstGeom prst="rect">
            <a:avLst/>
          </a:prstGeom>
          <a:noFill/>
          <a:ln w="12700">
            <a:noFill/>
            <a:miter lim="400000"/>
          </a:ln>
        </p:spPr>
        <p:txBody>
          <a:bodyPr wrap="none" lIns="45718" tIns="45718" rIns="45718" bIns="45718">
            <a:spAutoFit/>
          </a:bodyPr>
          <a:lstStyle/>
          <a:p>
            <a:pPr hangingPunct="0"/>
            <a:r>
              <a:rPr lang="zh-CN" altLang="en-US" sz="6000" b="1">
                <a:solidFill>
                  <a:srgbClr val="FFFFFF"/>
                </a:solidFill>
                <a:latin typeface="微软雅黑" panose="020B0503020204020204" charset="-122"/>
                <a:ea typeface="微软雅黑" panose="020B0503020204020204" charset="-122"/>
                <a:cs typeface="方正兰亭特黑简体"/>
                <a:sym typeface="方正兰亭特黑简体"/>
              </a:rPr>
              <a:t>个人养老金退税解读</a:t>
            </a:r>
            <a:endParaRPr lang="zh-CN" sz="6000" b="1">
              <a:solidFill>
                <a:srgbClr val="FFFFFF"/>
              </a:solidFill>
              <a:latin typeface="微软雅黑" panose="020B0503020204020204" charset="-122"/>
              <a:ea typeface="微软雅黑" panose="020B0503020204020204" charset="-122"/>
              <a:cs typeface="方正兰亭特黑简体"/>
              <a:sym typeface="方正兰亭特黑简体"/>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ongysyt\Desktop\VCG211257180742.jpg"/>
          <p:cNvPicPr>
            <a:picLocks noChangeAspect="1" noChangeArrowheads="1"/>
          </p:cNvPicPr>
          <p:nvPr/>
        </p:nvPicPr>
        <p:blipFill>
          <a:blip r:embed="rId1" cstate="screen"/>
          <a:srcRect/>
          <a:stretch>
            <a:fillRect/>
          </a:stretch>
        </p:blipFill>
        <p:spPr bwMode="auto">
          <a:xfrm>
            <a:off x="2778659" y="635224"/>
            <a:ext cx="6363487" cy="3964081"/>
          </a:xfrm>
          <a:prstGeom prst="rect">
            <a:avLst/>
          </a:prstGeom>
          <a:noFill/>
        </p:spPr>
      </p:pic>
      <p:sp>
        <p:nvSpPr>
          <p:cNvPr id="11" name="矩形 10"/>
          <p:cNvSpPr/>
          <p:nvPr/>
        </p:nvSpPr>
        <p:spPr>
          <a:xfrm>
            <a:off x="635" y="-635"/>
            <a:ext cx="9143365" cy="5144135"/>
          </a:xfrm>
          <a:prstGeom prst="rect">
            <a:avLst/>
          </a:pr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endParaRPr lang="zh-CN" altLang="en-US" dirty="0"/>
          </a:p>
        </p:txBody>
      </p:sp>
      <p:pic>
        <p:nvPicPr>
          <p:cNvPr id="3" name="图片 2"/>
          <p:cNvPicPr>
            <a:picLocks noChangeAspect="1"/>
          </p:cNvPicPr>
          <p:nvPr/>
        </p:nvPicPr>
        <p:blipFill>
          <a:blip r:embed="rId2"/>
          <a:stretch>
            <a:fillRect/>
          </a:stretch>
        </p:blipFill>
        <p:spPr>
          <a:xfrm>
            <a:off x="635" y="-635"/>
            <a:ext cx="9140825" cy="5145405"/>
          </a:xfrm>
          <a:prstGeom prst="rect">
            <a:avLst/>
          </a:prstGeom>
        </p:spPr>
      </p:pic>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ongysyt\Desktop\VCG211257180742.jpg"/>
          <p:cNvPicPr>
            <a:picLocks noChangeAspect="1" noChangeArrowheads="1"/>
          </p:cNvPicPr>
          <p:nvPr/>
        </p:nvPicPr>
        <p:blipFill>
          <a:blip r:embed="rId1" cstate="screen"/>
          <a:srcRect/>
          <a:stretch>
            <a:fillRect/>
          </a:stretch>
        </p:blipFill>
        <p:spPr bwMode="auto">
          <a:xfrm>
            <a:off x="2778659" y="635224"/>
            <a:ext cx="6363487" cy="3964081"/>
          </a:xfrm>
          <a:prstGeom prst="rect">
            <a:avLst/>
          </a:prstGeom>
          <a:noFill/>
        </p:spPr>
      </p:pic>
      <p:sp>
        <p:nvSpPr>
          <p:cNvPr id="11" name="矩形 10"/>
          <p:cNvSpPr/>
          <p:nvPr/>
        </p:nvSpPr>
        <p:spPr>
          <a:xfrm>
            <a:off x="0" y="635"/>
            <a:ext cx="9142730" cy="5142865"/>
          </a:xfrm>
          <a:prstGeom prst="rect">
            <a:avLst/>
          </a:pr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endParaRPr lang="zh-CN" altLang="en-US" dirty="0"/>
          </a:p>
        </p:txBody>
      </p:sp>
      <p:sp>
        <p:nvSpPr>
          <p:cNvPr id="5" name="矩形 4"/>
          <p:cNvSpPr/>
          <p:nvPr/>
        </p:nvSpPr>
        <p:spPr>
          <a:xfrm>
            <a:off x="315859" y="248661"/>
            <a:ext cx="4339650" cy="646331"/>
          </a:xfrm>
          <a:prstGeom prst="rect">
            <a:avLst/>
          </a:prstGeom>
        </p:spPr>
        <p:txBody>
          <a:bodyPr wrap="none">
            <a:spAutoFit/>
          </a:bodyPr>
          <a:lstStyle/>
          <a:p>
            <a:r>
              <a:rPr lang="zh-CN" altLang="en-US" sz="3600" b="1" dirty="0" smtClean="0">
                <a:solidFill>
                  <a:srgbClr val="C00000"/>
                </a:solidFill>
                <a:latin typeface="微软雅黑" panose="020B0503020204020204" charset="-122"/>
                <a:ea typeface="微软雅黑" panose="020B0503020204020204" charset="-122"/>
              </a:rPr>
              <a:t>个人养老金应运而生</a:t>
            </a:r>
            <a:endParaRPr lang="zh-CN" altLang="en-US" sz="3600" b="1" dirty="0">
              <a:solidFill>
                <a:srgbClr val="C00000"/>
              </a:solidFill>
              <a:latin typeface="微软雅黑" panose="020B0503020204020204" charset="-122"/>
              <a:ea typeface="微软雅黑" panose="020B0503020204020204" charset="-122"/>
            </a:endParaRPr>
          </a:p>
        </p:txBody>
      </p:sp>
      <p:sp>
        <p:nvSpPr>
          <p:cNvPr id="12" name="文本框 2"/>
          <p:cNvSpPr txBox="1"/>
          <p:nvPr/>
        </p:nvSpPr>
        <p:spPr>
          <a:xfrm>
            <a:off x="276204" y="917432"/>
            <a:ext cx="4643136" cy="97257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50000"/>
                  </a:schemeClr>
                </a:solidFill>
                <a:latin typeface="微软雅黑" panose="020B0503020204020204" charset="-122"/>
                <a:ea typeface="微软雅黑" panose="020B0503020204020204" charset="-122"/>
                <a:cs typeface="微软雅黑" panose="020B0503020204020204" charset="-122"/>
              </a:rPr>
              <a:t>为了积极应对人口老龄化、满足人民群众日益增长的美好养老生活需要，我国构建了</a:t>
            </a:r>
            <a:r>
              <a:rPr lang="en-US" altLang="zh-CN" sz="1400" b="1" dirty="0" smtClean="0">
                <a:solidFill>
                  <a:schemeClr val="tx1">
                    <a:lumMod val="50000"/>
                  </a:schemeClr>
                </a:solidFill>
                <a:latin typeface="微软雅黑" panose="020B0503020204020204" charset="-122"/>
                <a:ea typeface="微软雅黑" panose="020B0503020204020204" charset="-122"/>
                <a:cs typeface="微软雅黑" panose="020B0503020204020204" charset="-122"/>
              </a:rPr>
              <a:t>“</a:t>
            </a:r>
            <a:r>
              <a:rPr lang="zh-CN" altLang="en-US" sz="1400" b="1" dirty="0" smtClean="0">
                <a:solidFill>
                  <a:schemeClr val="tx1">
                    <a:lumMod val="50000"/>
                  </a:schemeClr>
                </a:solidFill>
                <a:latin typeface="微软雅黑" panose="020B0503020204020204" charset="-122"/>
                <a:ea typeface="微软雅黑" panose="020B0503020204020204" charset="-122"/>
                <a:cs typeface="微软雅黑" panose="020B0503020204020204" charset="-122"/>
              </a:rPr>
              <a:t>三大支柱</a:t>
            </a:r>
            <a:r>
              <a:rPr lang="en-US" altLang="zh-CN" sz="1400" b="1" dirty="0" smtClean="0">
                <a:solidFill>
                  <a:schemeClr val="tx1">
                    <a:lumMod val="50000"/>
                  </a:schemeClr>
                </a:solidFill>
                <a:latin typeface="微软雅黑" panose="020B0503020204020204" charset="-122"/>
                <a:ea typeface="微软雅黑" panose="020B0503020204020204" charset="-122"/>
                <a:cs typeface="微软雅黑" panose="020B0503020204020204" charset="-122"/>
              </a:rPr>
              <a:t>”</a:t>
            </a:r>
            <a:r>
              <a:rPr lang="zh-CN" altLang="en-US" sz="1400" dirty="0" smtClean="0">
                <a:solidFill>
                  <a:schemeClr val="tx1">
                    <a:lumMod val="50000"/>
                  </a:schemeClr>
                </a:solidFill>
                <a:latin typeface="微软雅黑" panose="020B0503020204020204" charset="-122"/>
                <a:ea typeface="微软雅黑" panose="020B0503020204020204" charset="-122"/>
                <a:cs typeface="微软雅黑" panose="020B0503020204020204" charset="-122"/>
              </a:rPr>
              <a:t>养老保障体系，但“三支柱”发展很不平衡，</a:t>
            </a:r>
            <a:r>
              <a:rPr lang="zh-CN" altLang="en-US" sz="1600" b="1" dirty="0" smtClean="0">
                <a:solidFill>
                  <a:srgbClr val="C00000"/>
                </a:solidFill>
                <a:latin typeface="微软雅黑" panose="020B0503020204020204" charset="-122"/>
                <a:ea typeface="微软雅黑" panose="020B0503020204020204" charset="-122"/>
                <a:cs typeface="微软雅黑" panose="020B0503020204020204" charset="-122"/>
              </a:rPr>
              <a:t>健全第三支柱迫在眉睫</a:t>
            </a:r>
            <a:r>
              <a:rPr lang="zh-CN" altLang="en-US" sz="1400" dirty="0" smtClean="0">
                <a:solidFill>
                  <a:schemeClr val="tx1">
                    <a:lumMod val="50000"/>
                  </a:schemeClr>
                </a:solidFill>
                <a:latin typeface="微软雅黑" panose="020B0503020204020204" charset="-122"/>
                <a:ea typeface="微软雅黑" panose="020B0503020204020204" charset="-122"/>
                <a:cs typeface="微软雅黑" panose="020B0503020204020204" charset="-122"/>
              </a:rPr>
              <a:t>。</a:t>
            </a:r>
            <a:endParaRPr lang="zh-CN" altLang="en-US" sz="1400" dirty="0" smtClean="0">
              <a:solidFill>
                <a:schemeClr val="tx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3" name="矩形 12"/>
          <p:cNvSpPr/>
          <p:nvPr/>
        </p:nvSpPr>
        <p:spPr>
          <a:xfrm>
            <a:off x="525459" y="2447408"/>
            <a:ext cx="1140509" cy="196304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等腰三角形 13"/>
          <p:cNvSpPr/>
          <p:nvPr/>
        </p:nvSpPr>
        <p:spPr>
          <a:xfrm>
            <a:off x="276204" y="1889243"/>
            <a:ext cx="4511820" cy="558165"/>
          </a:xfrm>
          <a:prstGeom prst="triangle">
            <a:avLst>
              <a:gd name="adj" fmla="val 5080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5" name="矩形 14"/>
          <p:cNvSpPr/>
          <p:nvPr/>
        </p:nvSpPr>
        <p:spPr>
          <a:xfrm>
            <a:off x="3428801" y="2447408"/>
            <a:ext cx="1117105" cy="195415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C00000"/>
              </a:solidFill>
            </a:endParaRPr>
          </a:p>
        </p:txBody>
      </p:sp>
      <p:sp>
        <p:nvSpPr>
          <p:cNvPr id="16" name="矩形 15"/>
          <p:cNvSpPr/>
          <p:nvPr/>
        </p:nvSpPr>
        <p:spPr>
          <a:xfrm>
            <a:off x="2029389" y="2447408"/>
            <a:ext cx="1090979" cy="195415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矩形 16"/>
          <p:cNvSpPr/>
          <p:nvPr/>
        </p:nvSpPr>
        <p:spPr>
          <a:xfrm>
            <a:off x="454639" y="4380840"/>
            <a:ext cx="1314590" cy="3492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矩形 17"/>
          <p:cNvSpPr/>
          <p:nvPr/>
        </p:nvSpPr>
        <p:spPr>
          <a:xfrm>
            <a:off x="1918517" y="4371950"/>
            <a:ext cx="1350150" cy="3790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9" name="矩形 18"/>
          <p:cNvSpPr/>
          <p:nvPr/>
        </p:nvSpPr>
        <p:spPr>
          <a:xfrm>
            <a:off x="3367394" y="4371950"/>
            <a:ext cx="1275855" cy="3790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矩形 19"/>
          <p:cNvSpPr/>
          <p:nvPr/>
        </p:nvSpPr>
        <p:spPr>
          <a:xfrm>
            <a:off x="395534" y="4702378"/>
            <a:ext cx="4392489" cy="178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1" name="文本框 12"/>
          <p:cNvSpPr txBox="1"/>
          <p:nvPr/>
        </p:nvSpPr>
        <p:spPr>
          <a:xfrm>
            <a:off x="1730309" y="2008611"/>
            <a:ext cx="1726565" cy="41690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b="1" dirty="0" smtClean="0">
                <a:solidFill>
                  <a:schemeClr val="bg1"/>
                </a:solidFill>
                <a:latin typeface="Arial" panose="020B0604020202020204" pitchFamily="34" charset="0"/>
                <a:ea typeface="微软雅黑" panose="020B0503020204020204" charset="-122"/>
              </a:rPr>
              <a:t>养老保障体系</a:t>
            </a:r>
            <a:endParaRPr lang="zh-CN" altLang="en-US" b="1" dirty="0" smtClean="0">
              <a:solidFill>
                <a:schemeClr val="bg1"/>
              </a:solidFill>
              <a:latin typeface="Arial" panose="020B0604020202020204" pitchFamily="34" charset="0"/>
              <a:ea typeface="微软雅黑" panose="020B0503020204020204" charset="-122"/>
            </a:endParaRPr>
          </a:p>
        </p:txBody>
      </p:sp>
      <p:sp>
        <p:nvSpPr>
          <p:cNvPr id="22" name="文本框 16"/>
          <p:cNvSpPr txBox="1"/>
          <p:nvPr/>
        </p:nvSpPr>
        <p:spPr>
          <a:xfrm>
            <a:off x="418492" y="3455876"/>
            <a:ext cx="1450975"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zh-CN" altLang="en-US" sz="1200" dirty="0" smtClean="0">
                <a:latin typeface="Arial" panose="020B0604020202020204" pitchFamily="34" charset="0"/>
                <a:ea typeface="微软雅黑" panose="020B0503020204020204" charset="-122"/>
              </a:rPr>
              <a:t>城镇职工</a:t>
            </a:r>
            <a:endParaRPr lang="zh-CN" altLang="en-US" sz="1200" dirty="0" smtClean="0">
              <a:latin typeface="Arial" panose="020B0604020202020204" pitchFamily="34" charset="0"/>
              <a:ea typeface="微软雅黑" panose="020B0503020204020204" charset="-122"/>
            </a:endParaRPr>
          </a:p>
          <a:p>
            <a:pPr algn="ctr">
              <a:lnSpc>
                <a:spcPct val="100000"/>
              </a:lnSpc>
            </a:pPr>
            <a:r>
              <a:rPr lang="zh-CN" altLang="en-US" sz="1200" dirty="0" smtClean="0">
                <a:latin typeface="Arial" panose="020B0604020202020204" pitchFamily="34" charset="0"/>
                <a:ea typeface="微软雅黑" panose="020B0503020204020204" charset="-122"/>
              </a:rPr>
              <a:t>基本养老保险</a:t>
            </a:r>
            <a:endParaRPr lang="zh-CN" altLang="en-US" sz="1200" dirty="0" smtClean="0">
              <a:latin typeface="Arial" panose="020B0604020202020204" pitchFamily="34" charset="0"/>
              <a:ea typeface="微软雅黑" panose="020B0503020204020204" charset="-122"/>
            </a:endParaRPr>
          </a:p>
        </p:txBody>
      </p:sp>
      <p:sp>
        <p:nvSpPr>
          <p:cNvPr id="23" name="文本框 17"/>
          <p:cNvSpPr txBox="1"/>
          <p:nvPr/>
        </p:nvSpPr>
        <p:spPr>
          <a:xfrm>
            <a:off x="395534" y="3873817"/>
            <a:ext cx="1450975"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zh-CN" altLang="en-US" sz="1200" dirty="0" smtClean="0">
                <a:latin typeface="Arial" panose="020B0604020202020204" pitchFamily="34" charset="0"/>
                <a:ea typeface="微软雅黑" panose="020B0503020204020204" charset="-122"/>
              </a:rPr>
              <a:t>城乡居民</a:t>
            </a:r>
            <a:endParaRPr lang="zh-CN" altLang="en-US" sz="1200" dirty="0" smtClean="0">
              <a:latin typeface="Arial" panose="020B0604020202020204" pitchFamily="34" charset="0"/>
              <a:ea typeface="微软雅黑" panose="020B0503020204020204" charset="-122"/>
            </a:endParaRPr>
          </a:p>
          <a:p>
            <a:pPr algn="ctr">
              <a:lnSpc>
                <a:spcPct val="100000"/>
              </a:lnSpc>
            </a:pPr>
            <a:r>
              <a:rPr lang="zh-CN" altLang="en-US" sz="1200" dirty="0" smtClean="0">
                <a:latin typeface="Arial" panose="020B0604020202020204" pitchFamily="34" charset="0"/>
                <a:ea typeface="微软雅黑" panose="020B0503020204020204" charset="-122"/>
              </a:rPr>
              <a:t>基本养老保险</a:t>
            </a:r>
            <a:endParaRPr lang="zh-CN" altLang="en-US" sz="1200" dirty="0" smtClean="0">
              <a:latin typeface="Arial" panose="020B0604020202020204" pitchFamily="34" charset="0"/>
              <a:ea typeface="微软雅黑" panose="020B0503020204020204" charset="-122"/>
            </a:endParaRPr>
          </a:p>
        </p:txBody>
      </p:sp>
      <p:sp>
        <p:nvSpPr>
          <p:cNvPr id="24" name="文本框 18"/>
          <p:cNvSpPr txBox="1"/>
          <p:nvPr/>
        </p:nvSpPr>
        <p:spPr>
          <a:xfrm>
            <a:off x="1833430" y="3529992"/>
            <a:ext cx="1450975" cy="3067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zh-CN" altLang="en-US" sz="1400" dirty="0" smtClean="0">
                <a:latin typeface="Arial" panose="020B0604020202020204" pitchFamily="34" charset="0"/>
                <a:ea typeface="微软雅黑" panose="020B0503020204020204" charset="-122"/>
              </a:rPr>
              <a:t>企业年金</a:t>
            </a:r>
            <a:endParaRPr lang="zh-CN" altLang="en-US" sz="1400" dirty="0" smtClean="0">
              <a:latin typeface="Arial" panose="020B0604020202020204" pitchFamily="34" charset="0"/>
              <a:ea typeface="微软雅黑" panose="020B0503020204020204" charset="-122"/>
            </a:endParaRPr>
          </a:p>
        </p:txBody>
      </p:sp>
      <p:sp>
        <p:nvSpPr>
          <p:cNvPr id="25" name="文本框 19"/>
          <p:cNvSpPr txBox="1"/>
          <p:nvPr/>
        </p:nvSpPr>
        <p:spPr>
          <a:xfrm>
            <a:off x="1877654" y="3899621"/>
            <a:ext cx="1379220" cy="3067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zh-CN" altLang="en-US" sz="1400" dirty="0" smtClean="0">
                <a:latin typeface="Arial" panose="020B0604020202020204" pitchFamily="34" charset="0"/>
                <a:ea typeface="微软雅黑" panose="020B0503020204020204" charset="-122"/>
              </a:rPr>
              <a:t>职业年金</a:t>
            </a:r>
            <a:endParaRPr lang="zh-CN" altLang="en-US" sz="1400" dirty="0" smtClean="0">
              <a:latin typeface="Arial" panose="020B0604020202020204" pitchFamily="34" charset="0"/>
              <a:ea typeface="微软雅黑" panose="020B0503020204020204" charset="-122"/>
            </a:endParaRPr>
          </a:p>
        </p:txBody>
      </p:sp>
      <p:sp>
        <p:nvSpPr>
          <p:cNvPr id="26" name="文本框 20"/>
          <p:cNvSpPr txBox="1"/>
          <p:nvPr/>
        </p:nvSpPr>
        <p:spPr>
          <a:xfrm>
            <a:off x="3247779" y="3516598"/>
            <a:ext cx="1450975"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zh-CN" altLang="en-US" sz="1600" b="1" dirty="0" smtClean="0">
                <a:latin typeface="Arial" panose="020B0604020202020204" pitchFamily="34" charset="0"/>
                <a:ea typeface="微软雅黑" panose="020B0503020204020204" charset="-122"/>
              </a:rPr>
              <a:t>个人养老金</a:t>
            </a:r>
            <a:endParaRPr lang="zh-CN" altLang="en-US" sz="1600" b="1" dirty="0" smtClean="0">
              <a:latin typeface="Arial" panose="020B0604020202020204" pitchFamily="34" charset="0"/>
              <a:ea typeface="微软雅黑" panose="020B0503020204020204" charset="-122"/>
            </a:endParaRPr>
          </a:p>
        </p:txBody>
      </p:sp>
      <p:sp>
        <p:nvSpPr>
          <p:cNvPr id="27" name="文本框 21"/>
          <p:cNvSpPr txBox="1"/>
          <p:nvPr/>
        </p:nvSpPr>
        <p:spPr>
          <a:xfrm>
            <a:off x="3378588" y="3802563"/>
            <a:ext cx="1189355" cy="5219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zh-CN" altLang="en-US" sz="1400" dirty="0" smtClean="0">
                <a:latin typeface="Arial" panose="020B0604020202020204" pitchFamily="34" charset="0"/>
                <a:ea typeface="微软雅黑" panose="020B0503020204020204" charset="-122"/>
              </a:rPr>
              <a:t>个人商业</a:t>
            </a:r>
            <a:endParaRPr lang="zh-CN" altLang="en-US" sz="1400" dirty="0" smtClean="0">
              <a:latin typeface="Arial" panose="020B0604020202020204" pitchFamily="34" charset="0"/>
              <a:ea typeface="微软雅黑" panose="020B0503020204020204" charset="-122"/>
            </a:endParaRPr>
          </a:p>
          <a:p>
            <a:pPr algn="ctr">
              <a:lnSpc>
                <a:spcPct val="100000"/>
              </a:lnSpc>
            </a:pPr>
            <a:r>
              <a:rPr lang="zh-CN" altLang="en-US" sz="1400" dirty="0" smtClean="0">
                <a:latin typeface="Arial" panose="020B0604020202020204" pitchFamily="34" charset="0"/>
                <a:ea typeface="微软雅黑" panose="020B0503020204020204" charset="-122"/>
              </a:rPr>
              <a:t>养老金融</a:t>
            </a:r>
            <a:endParaRPr lang="zh-CN" altLang="en-US" sz="1400" dirty="0" smtClean="0">
              <a:latin typeface="Arial" panose="020B0604020202020204" pitchFamily="34" charset="0"/>
              <a:ea typeface="微软雅黑" panose="020B0503020204020204" charset="-122"/>
            </a:endParaRPr>
          </a:p>
        </p:txBody>
      </p:sp>
      <p:sp>
        <p:nvSpPr>
          <p:cNvPr id="28" name="文本框 22"/>
          <p:cNvSpPr txBox="1"/>
          <p:nvPr/>
        </p:nvSpPr>
        <p:spPr>
          <a:xfrm>
            <a:off x="412810" y="4403963"/>
            <a:ext cx="1450975"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zh-CN" altLang="en-US" sz="1400" b="1" dirty="0" smtClean="0">
                <a:solidFill>
                  <a:schemeClr val="bg1"/>
                </a:solidFill>
                <a:latin typeface="Arial" panose="020B0604020202020204" pitchFamily="34" charset="0"/>
                <a:ea typeface="微软雅黑" panose="020B0503020204020204" charset="-122"/>
              </a:rPr>
              <a:t>国家政府主导</a:t>
            </a:r>
            <a:endParaRPr lang="zh-CN" altLang="en-US" sz="1400" b="1" dirty="0" smtClean="0">
              <a:solidFill>
                <a:schemeClr val="bg1"/>
              </a:solidFill>
              <a:latin typeface="Arial" panose="020B0604020202020204" pitchFamily="34" charset="0"/>
              <a:ea typeface="微软雅黑" panose="020B0503020204020204" charset="-122"/>
            </a:endParaRPr>
          </a:p>
        </p:txBody>
      </p:sp>
      <p:sp>
        <p:nvSpPr>
          <p:cNvPr id="29" name="文本框 23"/>
          <p:cNvSpPr txBox="1"/>
          <p:nvPr/>
        </p:nvSpPr>
        <p:spPr>
          <a:xfrm>
            <a:off x="1869467" y="4396409"/>
            <a:ext cx="1450975"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zh-CN" altLang="en-US" sz="1400" b="1" dirty="0">
                <a:solidFill>
                  <a:schemeClr val="bg1"/>
                </a:solidFill>
                <a:latin typeface="Arial" panose="020B0604020202020204" pitchFamily="34" charset="0"/>
                <a:ea typeface="微软雅黑" panose="020B0503020204020204" charset="-122"/>
              </a:rPr>
              <a:t>用人</a:t>
            </a:r>
            <a:r>
              <a:rPr lang="zh-CN" altLang="en-US" sz="1400" b="1" dirty="0" smtClean="0">
                <a:solidFill>
                  <a:schemeClr val="bg1"/>
                </a:solidFill>
                <a:latin typeface="Arial" panose="020B0604020202020204" pitchFamily="34" charset="0"/>
                <a:ea typeface="微软雅黑" panose="020B0503020204020204" charset="-122"/>
              </a:rPr>
              <a:t>单位主导</a:t>
            </a:r>
            <a:endParaRPr lang="zh-CN" altLang="en-US" sz="1400" b="1" dirty="0" smtClean="0">
              <a:solidFill>
                <a:schemeClr val="bg1"/>
              </a:solidFill>
              <a:latin typeface="Arial" panose="020B0604020202020204" pitchFamily="34" charset="0"/>
              <a:ea typeface="微软雅黑" panose="020B0503020204020204" charset="-122"/>
            </a:endParaRPr>
          </a:p>
        </p:txBody>
      </p:sp>
      <p:sp>
        <p:nvSpPr>
          <p:cNvPr id="30" name="文本框 24"/>
          <p:cNvSpPr txBox="1"/>
          <p:nvPr/>
        </p:nvSpPr>
        <p:spPr>
          <a:xfrm>
            <a:off x="3247779" y="4413834"/>
            <a:ext cx="1450975"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zh-CN" altLang="en-US" sz="1400" b="1" dirty="0" smtClean="0">
                <a:solidFill>
                  <a:schemeClr val="bg1"/>
                </a:solidFill>
                <a:latin typeface="Arial" panose="020B0604020202020204" pitchFamily="34" charset="0"/>
                <a:ea typeface="微软雅黑" panose="020B0503020204020204" charset="-122"/>
              </a:rPr>
              <a:t>个人主导</a:t>
            </a:r>
            <a:endParaRPr lang="zh-CN" altLang="en-US" sz="1400" b="1" dirty="0" smtClean="0">
              <a:solidFill>
                <a:schemeClr val="bg1"/>
              </a:solidFill>
              <a:latin typeface="Arial" panose="020B0604020202020204" pitchFamily="34" charset="0"/>
              <a:ea typeface="微软雅黑" panose="020B0503020204020204" charset="-122"/>
            </a:endParaRPr>
          </a:p>
        </p:txBody>
      </p:sp>
      <p:sp>
        <p:nvSpPr>
          <p:cNvPr id="31" name="椭圆 30"/>
          <p:cNvSpPr/>
          <p:nvPr/>
        </p:nvSpPr>
        <p:spPr>
          <a:xfrm>
            <a:off x="763584" y="2571750"/>
            <a:ext cx="804545" cy="808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文本框 13"/>
          <p:cNvSpPr txBox="1"/>
          <p:nvPr/>
        </p:nvSpPr>
        <p:spPr>
          <a:xfrm>
            <a:off x="822556" y="2635651"/>
            <a:ext cx="644437"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b="1" dirty="0" smtClean="0">
                <a:solidFill>
                  <a:srgbClr val="C00000"/>
                </a:solidFill>
                <a:latin typeface="Arial" panose="020B0604020202020204" pitchFamily="34" charset="0"/>
                <a:ea typeface="微软雅黑" panose="020B0503020204020204" charset="-122"/>
              </a:rPr>
              <a:t>第一</a:t>
            </a:r>
            <a:endParaRPr lang="zh-CN" altLang="en-US" b="1" dirty="0" smtClean="0">
              <a:solidFill>
                <a:srgbClr val="C00000"/>
              </a:solidFill>
              <a:latin typeface="Arial" panose="020B0604020202020204" pitchFamily="34" charset="0"/>
              <a:ea typeface="微软雅黑" panose="020B0503020204020204" charset="-122"/>
            </a:endParaRPr>
          </a:p>
          <a:p>
            <a:pPr>
              <a:lnSpc>
                <a:spcPct val="100000"/>
              </a:lnSpc>
            </a:pPr>
            <a:r>
              <a:rPr lang="zh-CN" altLang="en-US" b="1" dirty="0" smtClean="0">
                <a:solidFill>
                  <a:srgbClr val="C00000"/>
                </a:solidFill>
                <a:latin typeface="Arial" panose="020B0604020202020204" pitchFamily="34" charset="0"/>
                <a:ea typeface="微软雅黑" panose="020B0503020204020204" charset="-122"/>
              </a:rPr>
              <a:t>支柱</a:t>
            </a:r>
            <a:endParaRPr lang="zh-CN" altLang="en-US" b="1" dirty="0" smtClean="0">
              <a:solidFill>
                <a:srgbClr val="C00000"/>
              </a:solidFill>
              <a:latin typeface="Arial" panose="020B0604020202020204" pitchFamily="34" charset="0"/>
              <a:ea typeface="微软雅黑" panose="020B0503020204020204" charset="-122"/>
            </a:endParaRPr>
          </a:p>
        </p:txBody>
      </p:sp>
      <p:sp>
        <p:nvSpPr>
          <p:cNvPr id="33" name="椭圆 32"/>
          <p:cNvSpPr/>
          <p:nvPr/>
        </p:nvSpPr>
        <p:spPr>
          <a:xfrm>
            <a:off x="2183278" y="2581275"/>
            <a:ext cx="804545" cy="808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文本框 29"/>
          <p:cNvSpPr txBox="1"/>
          <p:nvPr/>
        </p:nvSpPr>
        <p:spPr>
          <a:xfrm>
            <a:off x="2243779" y="2645894"/>
            <a:ext cx="644437"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b="1" dirty="0" smtClean="0">
                <a:solidFill>
                  <a:srgbClr val="C00000"/>
                </a:solidFill>
                <a:latin typeface="Arial" panose="020B0604020202020204" pitchFamily="34" charset="0"/>
                <a:ea typeface="微软雅黑" panose="020B0503020204020204" charset="-122"/>
              </a:rPr>
              <a:t>第二支柱</a:t>
            </a:r>
            <a:endParaRPr lang="zh-CN" altLang="en-US" b="1" dirty="0" smtClean="0">
              <a:solidFill>
                <a:srgbClr val="C00000"/>
              </a:solidFill>
              <a:latin typeface="Arial" panose="020B0604020202020204" pitchFamily="34" charset="0"/>
              <a:ea typeface="微软雅黑" panose="020B0503020204020204" charset="-122"/>
            </a:endParaRPr>
          </a:p>
        </p:txBody>
      </p:sp>
      <p:sp>
        <p:nvSpPr>
          <p:cNvPr id="35" name="椭圆 34"/>
          <p:cNvSpPr/>
          <p:nvPr/>
        </p:nvSpPr>
        <p:spPr>
          <a:xfrm>
            <a:off x="3583603" y="2580448"/>
            <a:ext cx="804545" cy="808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文本框 31"/>
          <p:cNvSpPr txBox="1"/>
          <p:nvPr/>
        </p:nvSpPr>
        <p:spPr>
          <a:xfrm>
            <a:off x="3641711" y="2646178"/>
            <a:ext cx="644437"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b="1" dirty="0" smtClean="0">
                <a:solidFill>
                  <a:srgbClr val="C00000"/>
                </a:solidFill>
                <a:latin typeface="Arial" panose="020B0604020202020204" pitchFamily="34" charset="0"/>
                <a:ea typeface="微软雅黑" panose="020B0503020204020204" charset="-122"/>
              </a:rPr>
              <a:t>第三支柱</a:t>
            </a:r>
            <a:endParaRPr lang="zh-CN" altLang="en-US" b="1" dirty="0" smtClean="0">
              <a:solidFill>
                <a:srgbClr val="C00000"/>
              </a:solidFill>
              <a:latin typeface="Arial" panose="020B0604020202020204" pitchFamily="34" charset="0"/>
              <a:ea typeface="微软雅黑" panose="020B0503020204020204" charset="-122"/>
            </a:endParaRPr>
          </a:p>
        </p:txBody>
      </p:sp>
      <p:sp>
        <p:nvSpPr>
          <p:cNvPr id="3" name="文本框 2"/>
          <p:cNvSpPr txBox="1"/>
          <p:nvPr/>
        </p:nvSpPr>
        <p:spPr>
          <a:xfrm>
            <a:off x="5076825" y="1018540"/>
            <a:ext cx="3867785" cy="2168525"/>
          </a:xfrm>
          <a:prstGeom prst="rect">
            <a:avLst/>
          </a:prstGeom>
          <a:noFill/>
        </p:spPr>
        <p:txBody>
          <a:bodyPr wrap="square" rtlCol="0">
            <a:spAutoFit/>
          </a:bodyPr>
          <a:lstStyle/>
          <a:p>
            <a:pPr>
              <a:lnSpc>
                <a:spcPct val="150000"/>
              </a:lnSpc>
            </a:pPr>
            <a:r>
              <a:rPr lang="zh-CN" altLang="en-US" noProof="0" dirty="0">
                <a:ln>
                  <a:noFill/>
                </a:ln>
                <a:solidFill>
                  <a:srgbClr val="404040"/>
                </a:solidFill>
                <a:effectLst/>
                <a:uLnTx/>
                <a:uFillTx/>
                <a:latin typeface="微软雅黑" panose="020B0503020204020204" charset="-122"/>
                <a:ea typeface="微软雅黑" panose="020B0503020204020204" charset="-122"/>
                <a:sym typeface="+mn-ea"/>
              </a:rPr>
              <a:t>人口老龄化加速，社保基金支出增速大于收入增速，按照当前增速预计，到</a:t>
            </a:r>
            <a:r>
              <a:rPr lang="zh-CN" altLang="en-US" b="1" noProof="0" dirty="0">
                <a:ln>
                  <a:noFill/>
                </a:ln>
                <a:solidFill>
                  <a:srgbClr val="C00000"/>
                </a:solidFill>
                <a:effectLst/>
                <a:uLnTx/>
                <a:uFillTx/>
                <a:latin typeface="微软雅黑" panose="020B0503020204020204" charset="-122"/>
                <a:ea typeface="微软雅黑" panose="020B0503020204020204" charset="-122"/>
                <a:sym typeface="+mn-ea"/>
              </a:rPr>
              <a:t>2025年社保基金支出将超过收入</a:t>
            </a:r>
            <a:r>
              <a:rPr lang="zh-CN" altLang="en-US" noProof="0" dirty="0">
                <a:ln>
                  <a:noFill/>
                </a:ln>
                <a:solidFill>
                  <a:srgbClr val="404040"/>
                </a:solidFill>
                <a:effectLst/>
                <a:uLnTx/>
                <a:uFillTx/>
                <a:latin typeface="微软雅黑" panose="020B0503020204020204" charset="-122"/>
                <a:ea typeface="微软雅黑" panose="020B0503020204020204" charset="-122"/>
                <a:sym typeface="+mn-ea"/>
              </a:rPr>
              <a:t>，到</a:t>
            </a:r>
            <a:r>
              <a:rPr lang="zh-CN" altLang="en-US" b="1" noProof="0" dirty="0">
                <a:ln>
                  <a:noFill/>
                </a:ln>
                <a:solidFill>
                  <a:srgbClr val="C00000"/>
                </a:solidFill>
                <a:effectLst/>
                <a:uLnTx/>
                <a:uFillTx/>
                <a:latin typeface="微软雅黑" panose="020B0503020204020204" charset="-122"/>
                <a:ea typeface="微软雅黑" panose="020B0503020204020204" charset="-122"/>
                <a:sym typeface="+mn-ea"/>
              </a:rPr>
              <a:t>2030年基本养老金缺口接近3万亿元。</a:t>
            </a:r>
            <a:endParaRPr lang="zh-CN" altLang="en-US" dirty="0">
              <a:latin typeface="微软雅黑" panose="020B0503020204020204" charset="-122"/>
              <a:ea typeface="微软雅黑" panose="020B0503020204020204" charset="-122"/>
            </a:endParaRPr>
          </a:p>
        </p:txBody>
      </p:sp>
      <p:cxnSp>
        <p:nvCxnSpPr>
          <p:cNvPr id="37" name="直接连接符 36"/>
          <p:cNvCxnSpPr/>
          <p:nvPr/>
        </p:nvCxnSpPr>
        <p:spPr>
          <a:xfrm flipH="1">
            <a:off x="4932040" y="1020175"/>
            <a:ext cx="903" cy="388986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42" name="矩形 41"/>
          <p:cNvSpPr/>
          <p:nvPr/>
        </p:nvSpPr>
        <p:spPr bwMode="auto">
          <a:xfrm>
            <a:off x="5136409" y="2356753"/>
            <a:ext cx="3747567" cy="189182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nSpc>
                <a:spcPct val="160000"/>
              </a:lnSpc>
              <a:buClr>
                <a:schemeClr val="accent2">
                  <a:lumMod val="60000"/>
                  <a:lumOff val="40000"/>
                </a:schemeClr>
              </a:buClr>
              <a:buFont typeface="Wingdings" panose="05000000000000000000" pitchFamily="2" charset="2"/>
              <a:buChar char="u"/>
              <a:defRPr/>
            </a:pPr>
            <a:endParaRPr lang="zh-CN" altLang="en-US" sz="1400" dirty="0">
              <a:solidFill>
                <a:schemeClr val="tx1">
                  <a:lumMod val="50000"/>
                </a:schemeClr>
              </a:solidFill>
              <a:latin typeface="微软雅黑" panose="020B0503020204020204" charset="-122"/>
              <a:ea typeface="微软雅黑" panose="020B0503020204020204" charset="-122"/>
            </a:endParaRPr>
          </a:p>
        </p:txBody>
      </p:sp>
      <p:sp>
        <p:nvSpPr>
          <p:cNvPr id="43" name="矩形 42"/>
          <p:cNvSpPr/>
          <p:nvPr/>
        </p:nvSpPr>
        <p:spPr>
          <a:xfrm>
            <a:off x="5300449" y="2692272"/>
            <a:ext cx="3492446" cy="1477328"/>
          </a:xfrm>
          <a:prstGeom prst="rect">
            <a:avLst/>
          </a:prstGeom>
        </p:spPr>
        <p:txBody>
          <a:bodyPr wrap="square">
            <a:spAutoFit/>
          </a:bodyPr>
          <a:lstStyle/>
          <a:p>
            <a:pPr>
              <a:lnSpc>
                <a:spcPct val="150000"/>
              </a:lnSpc>
            </a:pPr>
            <a:r>
              <a:rPr lang="zh-CN" altLang="en-US" sz="1600" b="1" dirty="0">
                <a:solidFill>
                  <a:srgbClr val="C00000"/>
                </a:solidFill>
                <a:latin typeface="微软雅黑" panose="020B0503020204020204" charset="-122"/>
                <a:ea typeface="微软雅黑" panose="020B0503020204020204" charset="-122"/>
              </a:rPr>
              <a:t>发展政策支持、商业化运营的个人养老金，有利于更好满足群众需求、提升保障水平</a:t>
            </a:r>
            <a:r>
              <a:rPr lang="zh-CN" altLang="en-US" sz="1600" b="1" dirty="0" smtClean="0">
                <a:solidFill>
                  <a:srgbClr val="C00000"/>
                </a:solidFill>
                <a:latin typeface="微软雅黑" panose="020B0503020204020204" charset="-122"/>
                <a:ea typeface="微软雅黑" panose="020B0503020204020204" charset="-122"/>
              </a:rPr>
              <a:t>。</a:t>
            </a:r>
            <a:endParaRPr lang="en-US" altLang="zh-CN" sz="1600" b="1" dirty="0" smtClean="0">
              <a:solidFill>
                <a:srgbClr val="C00000"/>
              </a:solidFill>
              <a:latin typeface="微软雅黑" panose="020B0503020204020204" charset="-122"/>
              <a:ea typeface="微软雅黑" panose="020B0503020204020204" charset="-122"/>
            </a:endParaRPr>
          </a:p>
          <a:p>
            <a:pPr algn="r">
              <a:lnSpc>
                <a:spcPct val="150000"/>
              </a:lnSpc>
            </a:pPr>
            <a:r>
              <a:rPr lang="en-US" altLang="zh-CN" sz="1200" dirty="0" smtClean="0">
                <a:latin typeface="微软雅黑" panose="020B0503020204020204" charset="-122"/>
                <a:ea typeface="微软雅黑" panose="020B0503020204020204" charset="-122"/>
              </a:rPr>
              <a:t>——2022</a:t>
            </a:r>
            <a:r>
              <a:rPr lang="zh-CN" altLang="en-US" sz="1200" dirty="0" smtClean="0">
                <a:latin typeface="微软雅黑" panose="020B0503020204020204" charset="-122"/>
                <a:ea typeface="微软雅黑" panose="020B0503020204020204" charset="-122"/>
              </a:rPr>
              <a:t>年</a:t>
            </a:r>
            <a:r>
              <a:rPr lang="en-US" altLang="zh-CN" sz="1200" dirty="0" smtClean="0">
                <a:latin typeface="微软雅黑" panose="020B0503020204020204" charset="-122"/>
                <a:ea typeface="微软雅黑" panose="020B0503020204020204" charset="-122"/>
              </a:rPr>
              <a:t>9</a:t>
            </a:r>
            <a:r>
              <a:rPr lang="zh-CN" altLang="en-US" sz="1200" dirty="0">
                <a:latin typeface="微软雅黑" panose="020B0503020204020204" charset="-122"/>
                <a:ea typeface="微软雅黑" panose="020B0503020204020204" charset="-122"/>
              </a:rPr>
              <a:t>月</a:t>
            </a:r>
            <a:r>
              <a:rPr lang="en-US" altLang="zh-CN" sz="1200" dirty="0">
                <a:latin typeface="微软雅黑" panose="020B0503020204020204" charset="-122"/>
                <a:ea typeface="微软雅黑" panose="020B0503020204020204" charset="-122"/>
              </a:rPr>
              <a:t>26</a:t>
            </a:r>
            <a:r>
              <a:rPr lang="zh-CN" altLang="en-US" sz="1200" dirty="0" smtClean="0">
                <a:latin typeface="微软雅黑" panose="020B0503020204020204" charset="-122"/>
                <a:ea typeface="微软雅黑" panose="020B0503020204020204" charset="-122"/>
              </a:rPr>
              <a:t>日召开的国务院</a:t>
            </a:r>
            <a:r>
              <a:rPr lang="zh-CN" altLang="en-US" sz="1200" dirty="0">
                <a:latin typeface="微软雅黑" panose="020B0503020204020204" charset="-122"/>
                <a:ea typeface="微软雅黑" panose="020B0503020204020204" charset="-122"/>
              </a:rPr>
              <a:t>常务会议</a:t>
            </a:r>
            <a:endParaRPr lang="zh-CN" altLang="en-US" sz="1200" dirty="0">
              <a:latin typeface="微软雅黑" panose="020B0503020204020204" charset="-122"/>
              <a:ea typeface="微软雅黑" panose="020B0503020204020204" charset="-122"/>
            </a:endParaRPr>
          </a:p>
        </p:txBody>
      </p:sp>
      <p:pic>
        <p:nvPicPr>
          <p:cNvPr id="2" name="图片 1"/>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7092280" y="-164554"/>
            <a:ext cx="2099725" cy="1181095"/>
          </a:xfrm>
          <a:prstGeom prst="rect">
            <a:avLst/>
          </a:prstGeom>
        </p:spPr>
      </p:pic>
      <p:sp>
        <p:nvSpPr>
          <p:cNvPr id="4" name="文本框 3"/>
          <p:cNvSpPr txBox="1"/>
          <p:nvPr/>
        </p:nvSpPr>
        <p:spPr>
          <a:xfrm>
            <a:off x="139065" y="4929505"/>
            <a:ext cx="6091555" cy="213995"/>
          </a:xfrm>
          <a:prstGeom prst="rect">
            <a:avLst/>
          </a:prstGeom>
          <a:noFill/>
        </p:spPr>
        <p:txBody>
          <a:bodyPr wrap="square" rtlCol="0">
            <a:spAutoFit/>
          </a:bodyPr>
          <a:p>
            <a:r>
              <a:rPr lang="zh-CN" altLang="en-US" sz="800"/>
              <a:t>来源</a:t>
            </a:r>
            <a:r>
              <a:rPr lang="en-US" altLang="zh-CN" sz="800"/>
              <a:t> </a:t>
            </a:r>
            <a:r>
              <a:rPr lang="zh-CN" altLang="en-US" sz="800"/>
              <a:t>：联合国世界人口展望（</a:t>
            </a:r>
            <a:r>
              <a:rPr lang="en-US" altLang="zh-CN" sz="800"/>
              <a:t>2019</a:t>
            </a:r>
            <a:r>
              <a:rPr lang="zh-CN" altLang="en-US" sz="800"/>
              <a:t>年版），国海证券研究所整理</a:t>
            </a:r>
            <a:endParaRPr lang="zh-CN" altLang="en-US" sz="800"/>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ongysyt\Desktop\VCG211257180742.jpg"/>
          <p:cNvPicPr>
            <a:picLocks noChangeAspect="1" noChangeArrowheads="1"/>
          </p:cNvPicPr>
          <p:nvPr/>
        </p:nvPicPr>
        <p:blipFill>
          <a:blip r:embed="rId1" cstate="screen"/>
          <a:srcRect/>
          <a:stretch>
            <a:fillRect/>
          </a:stretch>
        </p:blipFill>
        <p:spPr bwMode="auto">
          <a:xfrm>
            <a:off x="2778659" y="635224"/>
            <a:ext cx="6363487" cy="3964081"/>
          </a:xfrm>
          <a:prstGeom prst="rect">
            <a:avLst/>
          </a:prstGeom>
          <a:noFill/>
        </p:spPr>
      </p:pic>
      <p:sp>
        <p:nvSpPr>
          <p:cNvPr id="11" name="矩形 10"/>
          <p:cNvSpPr/>
          <p:nvPr/>
        </p:nvSpPr>
        <p:spPr>
          <a:xfrm>
            <a:off x="635" y="0"/>
            <a:ext cx="9143365" cy="5144135"/>
          </a:xfrm>
          <a:prstGeom prst="rect">
            <a:avLst/>
          </a:pr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endParaRPr lang="zh-CN" altLang="en-US" dirty="0"/>
          </a:p>
        </p:txBody>
      </p:sp>
      <p:pic>
        <p:nvPicPr>
          <p:cNvPr id="2" name="图片 1"/>
          <p:cNvPicPr>
            <a:picLocks noChangeAspect="1"/>
          </p:cNvPicPr>
          <p:nvPr/>
        </p:nvPicPr>
        <p:blipFill>
          <a:blip r:embed="rId2"/>
          <a:stretch>
            <a:fillRect/>
          </a:stretch>
        </p:blipFill>
        <p:spPr>
          <a:xfrm>
            <a:off x="635" y="-635"/>
            <a:ext cx="9141460" cy="5144135"/>
          </a:xfrm>
          <a:prstGeom prst="rect">
            <a:avLst/>
          </a:prstGeom>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742" y="287509"/>
            <a:ext cx="1353325" cy="531027"/>
            <a:chOff x="-7656" y="383345"/>
            <a:chExt cx="1353399" cy="531056"/>
          </a:xfrm>
          <a:solidFill>
            <a:srgbClr val="005DA4"/>
          </a:solidFill>
        </p:grpSpPr>
        <p:sp>
          <p:nvSpPr>
            <p:cNvPr id="11" name="任意多边形 10"/>
            <p:cNvSpPr/>
            <p:nvPr/>
          </p:nvSpPr>
          <p:spPr>
            <a:xfrm>
              <a:off x="-7656" y="383345"/>
              <a:ext cx="1061486" cy="531056"/>
            </a:xfrm>
            <a:custGeom>
              <a:avLst/>
              <a:gdLst>
                <a:gd name="connsiteX0" fmla="*/ 1736 w 1061486"/>
                <a:gd name="connsiteY0" fmla="*/ 0 h 531056"/>
                <a:gd name="connsiteX1" fmla="*/ 1061486 w 1061486"/>
                <a:gd name="connsiteY1" fmla="*/ 0 h 531056"/>
                <a:gd name="connsiteX2" fmla="*/ 714467 w 1061486"/>
                <a:gd name="connsiteY2" fmla="*/ 531056 h 531056"/>
                <a:gd name="connsiteX3" fmla="*/ 0 w 1061486"/>
                <a:gd name="connsiteY3" fmla="*/ 531056 h 531056"/>
                <a:gd name="connsiteX4" fmla="*/ 0 w 1061486"/>
                <a:gd name="connsiteY4" fmla="*/ 2657 h 53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486" h="531056">
                  <a:moveTo>
                    <a:pt x="1736" y="0"/>
                  </a:moveTo>
                  <a:lnTo>
                    <a:pt x="1061486" y="0"/>
                  </a:lnTo>
                  <a:lnTo>
                    <a:pt x="714467" y="531056"/>
                  </a:lnTo>
                  <a:lnTo>
                    <a:pt x="0" y="531056"/>
                  </a:lnTo>
                  <a:lnTo>
                    <a:pt x="0" y="2657"/>
                  </a:lnTo>
                  <a:close/>
                </a:path>
              </a:pathLst>
            </a:custGeom>
            <a:grpFill/>
            <a:ln>
              <a:solidFill>
                <a:srgbClr val="005C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2" name="任意多边形 11"/>
            <p:cNvSpPr/>
            <p:nvPr/>
          </p:nvSpPr>
          <p:spPr>
            <a:xfrm>
              <a:off x="761917" y="383345"/>
              <a:ext cx="583826" cy="531056"/>
            </a:xfrm>
            <a:custGeom>
              <a:avLst/>
              <a:gdLst>
                <a:gd name="connsiteX0" fmla="*/ 347019 w 583826"/>
                <a:gd name="connsiteY0" fmla="*/ 0 h 531056"/>
                <a:gd name="connsiteX1" fmla="*/ 583826 w 583826"/>
                <a:gd name="connsiteY1" fmla="*/ 0 h 531056"/>
                <a:gd name="connsiteX2" fmla="*/ 236807 w 583826"/>
                <a:gd name="connsiteY2" fmla="*/ 531056 h 531056"/>
                <a:gd name="connsiteX3" fmla="*/ 0 w 583826"/>
                <a:gd name="connsiteY3" fmla="*/ 531056 h 531056"/>
              </a:gdLst>
              <a:ahLst/>
              <a:cxnLst>
                <a:cxn ang="0">
                  <a:pos x="connsiteX0" y="connsiteY0"/>
                </a:cxn>
                <a:cxn ang="0">
                  <a:pos x="connsiteX1" y="connsiteY1"/>
                </a:cxn>
                <a:cxn ang="0">
                  <a:pos x="connsiteX2" y="connsiteY2"/>
                </a:cxn>
                <a:cxn ang="0">
                  <a:pos x="connsiteX3" y="connsiteY3"/>
                </a:cxn>
              </a:cxnLst>
              <a:rect l="l" t="t" r="r" b="b"/>
              <a:pathLst>
                <a:path w="583826" h="531056">
                  <a:moveTo>
                    <a:pt x="347019" y="0"/>
                  </a:moveTo>
                  <a:lnTo>
                    <a:pt x="583826" y="0"/>
                  </a:lnTo>
                  <a:lnTo>
                    <a:pt x="236807" y="531056"/>
                  </a:lnTo>
                  <a:lnTo>
                    <a:pt x="0" y="531056"/>
                  </a:lnTo>
                  <a:close/>
                </a:path>
              </a:pathLst>
            </a:custGeom>
            <a:grpFill/>
            <a:ln>
              <a:solidFill>
                <a:srgbClr val="005C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15" name="文本框 18"/>
          <p:cNvSpPr>
            <a:spLocks noChangeArrowheads="1"/>
          </p:cNvSpPr>
          <p:nvPr/>
        </p:nvSpPr>
        <p:spPr bwMode="auto">
          <a:xfrm>
            <a:off x="1347379" y="287882"/>
            <a:ext cx="1999615"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r>
              <a:rPr lang="zh-CN" altLang="en-US" sz="2700" b="1" dirty="0">
                <a:solidFill>
                  <a:srgbClr val="005DA4"/>
                </a:solidFill>
                <a:latin typeface="微软雅黑" panose="020B0503020204020204" charset="-122"/>
                <a:ea typeface="微软雅黑" panose="020B0503020204020204" charset="-122"/>
                <a:sym typeface="微软雅黑" panose="020B0503020204020204" charset="-122"/>
              </a:rPr>
              <a:t>总公司介绍 </a:t>
            </a:r>
            <a:endParaRPr lang="zh-CN" altLang="en-US" sz="2700" b="1" dirty="0">
              <a:solidFill>
                <a:srgbClr val="005DA4"/>
              </a:solidFill>
              <a:latin typeface="微软雅黑" panose="020B0503020204020204" charset="-122"/>
              <a:ea typeface="微软雅黑" panose="020B0503020204020204" charset="-122"/>
              <a:sym typeface="微软雅黑" panose="020B0503020204020204" charset="-122"/>
            </a:endParaRPr>
          </a:p>
          <a:p>
            <a:endParaRPr lang="en-US" altLang="zh-CN" sz="1500" dirty="0">
              <a:solidFill>
                <a:srgbClr val="005DA4"/>
              </a:solidFill>
              <a:latin typeface="Calibri" panose="020F0502020204030204" charset="0"/>
              <a:ea typeface="微软雅黑" panose="020B0503020204020204" charset="-122"/>
              <a:cs typeface="Calibri" panose="020F0502020204030204" charset="0"/>
              <a:sym typeface="微软雅黑" panose="020B0503020204020204" charset="-122"/>
            </a:endParaRPr>
          </a:p>
        </p:txBody>
      </p:sp>
      <p:grpSp>
        <p:nvGrpSpPr>
          <p:cNvPr id="13" name="组合 12"/>
          <p:cNvGrpSpPr/>
          <p:nvPr/>
        </p:nvGrpSpPr>
        <p:grpSpPr>
          <a:xfrm>
            <a:off x="320040" y="1290638"/>
            <a:ext cx="8298180" cy="3206591"/>
            <a:chOff x="1368" y="3037"/>
            <a:chExt cx="17424" cy="6733"/>
          </a:xfrm>
        </p:grpSpPr>
        <p:grpSp>
          <p:nvGrpSpPr>
            <p:cNvPr id="5" name="组合 4"/>
            <p:cNvGrpSpPr/>
            <p:nvPr/>
          </p:nvGrpSpPr>
          <p:grpSpPr>
            <a:xfrm>
              <a:off x="1368" y="3037"/>
              <a:ext cx="9337" cy="6685"/>
              <a:chOff x="1068157" y="1098438"/>
              <a:chExt cx="5397120" cy="1859151"/>
            </a:xfrm>
          </p:grpSpPr>
          <p:sp>
            <p:nvSpPr>
              <p:cNvPr id="6" name="矩形 5"/>
              <p:cNvSpPr/>
              <p:nvPr/>
            </p:nvSpPr>
            <p:spPr>
              <a:xfrm>
                <a:off x="1813823" y="1098438"/>
                <a:ext cx="4651454" cy="1859151"/>
              </a:xfrm>
              <a:prstGeom prst="rect">
                <a:avLst/>
              </a:prstGeom>
              <a:blipFill dpi="0" rotWithShape="1">
                <a:blip r:embed="rId1">
                  <a:extLst>
                    <a:ext uri="{BEBA8EAE-BF5A-486C-A8C5-ECC9F3942E4B}">
                      <a14:imgProps xmlns:a14="http://schemas.microsoft.com/office/drawing/2010/main">
                        <a14:imgLayer r:embed="rId2">
                          <a14:imgEffect>
                            <a14:saturation sat="0"/>
                          </a14:imgEffect>
                        </a14:imgLayer>
                      </a14:imgProps>
                    </a:ext>
                  </a:extLst>
                </a:blip>
                <a:srcRect/>
                <a:stretch>
                  <a:fillRect/>
                </a:stretch>
              </a:blipFill>
              <a:ln w="12700" cap="flat" cmpd="sng" algn="ctr">
                <a:noFill/>
                <a:prstDash val="solid"/>
                <a:miter lim="800000"/>
              </a:ln>
              <a:effectLst/>
            </p:spPr>
            <p:txBody>
              <a:bodyPr lIns="75580" tIns="37791" rIns="75580" bIns="37791" anchor="ctr"/>
              <a:lstStyle/>
              <a:p>
                <a:pPr algn="ctr">
                  <a:lnSpc>
                    <a:spcPct val="130000"/>
                  </a:lnSpc>
                  <a:defRPr/>
                </a:pPr>
                <a:endParaRPr lang="zh-CN" altLang="en-US" sz="1125" kern="0" dirty="0">
                  <a:solidFill>
                    <a:srgbClr val="F9F9F9"/>
                  </a:solidFill>
                  <a:latin typeface="微软雅黑" panose="020B0503020204020204" charset="-122"/>
                  <a:ea typeface="微软雅黑" panose="020B0503020204020204" charset="-122"/>
                </a:endParaRPr>
              </a:p>
            </p:txBody>
          </p:sp>
          <p:sp>
            <p:nvSpPr>
              <p:cNvPr id="7" name="矩形 6"/>
              <p:cNvSpPr/>
              <p:nvPr/>
            </p:nvSpPr>
            <p:spPr>
              <a:xfrm>
                <a:off x="1068157" y="1098438"/>
                <a:ext cx="658383" cy="1859151"/>
              </a:xfrm>
              <a:prstGeom prst="rect">
                <a:avLst/>
              </a:prstGeom>
              <a:solidFill>
                <a:srgbClr val="005DA4"/>
              </a:solidFill>
              <a:ln w="12700" cap="flat" cmpd="sng" algn="ctr">
                <a:noFill/>
                <a:prstDash val="solid"/>
                <a:miter lim="800000"/>
              </a:ln>
              <a:effectLst/>
            </p:spPr>
            <p:txBody>
              <a:bodyPr lIns="75580" tIns="37791" rIns="75580" bIns="37791" anchor="ctr"/>
              <a:lstStyle/>
              <a:p>
                <a:pPr algn="ctr">
                  <a:lnSpc>
                    <a:spcPct val="130000"/>
                  </a:lnSpc>
                  <a:defRPr/>
                </a:pPr>
                <a:endParaRPr lang="zh-CN" altLang="en-US" sz="1125" kern="0" dirty="0">
                  <a:solidFill>
                    <a:srgbClr val="F9F9F9"/>
                  </a:solidFill>
                  <a:latin typeface="微软雅黑" panose="020B0503020204020204" charset="-122"/>
                  <a:ea typeface="微软雅黑" panose="020B0503020204020204" charset="-122"/>
                </a:endParaRPr>
              </a:p>
            </p:txBody>
          </p:sp>
        </p:grpSp>
        <p:sp>
          <p:nvSpPr>
            <p:cNvPr id="8" name="品 2"/>
            <p:cNvSpPr>
              <a:spLocks noChangeArrowheads="1"/>
            </p:cNvSpPr>
            <p:nvPr/>
          </p:nvSpPr>
          <p:spPr bwMode="auto">
            <a:xfrm>
              <a:off x="10977" y="3051"/>
              <a:ext cx="7814" cy="6672"/>
            </a:xfrm>
            <a:prstGeom prst="rect">
              <a:avLst/>
            </a:prstGeom>
            <a:noFill/>
            <a:ln w="12700">
              <a:solidFill>
                <a:srgbClr val="005CA3"/>
              </a:solid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1050">
                <a:solidFill>
                  <a:schemeClr val="bg1">
                    <a:lumMod val="50000"/>
                  </a:schemeClr>
                </a:solidFill>
                <a:latin typeface="宋体" panose="02010600030101010101" pitchFamily="2" charset="-122"/>
                <a:sym typeface="宋体" panose="02010600030101010101" pitchFamily="2" charset="-122"/>
              </a:endParaRPr>
            </a:p>
          </p:txBody>
        </p:sp>
        <p:sp>
          <p:nvSpPr>
            <p:cNvPr id="2" name="文本框 1"/>
            <p:cNvSpPr txBox="1"/>
            <p:nvPr/>
          </p:nvSpPr>
          <p:spPr>
            <a:xfrm>
              <a:off x="11078" y="3181"/>
              <a:ext cx="7714" cy="6589"/>
            </a:xfrm>
            <a:prstGeom prst="rect">
              <a:avLst/>
            </a:prstGeom>
            <a:noFill/>
          </p:spPr>
          <p:txBody>
            <a:bodyPr wrap="square" rtlCol="0" anchor="t">
              <a:spAutoFit/>
            </a:bodyPr>
            <a:p>
              <a:pPr>
                <a:lnSpc>
                  <a:spcPct val="150000"/>
                </a:lnSpc>
              </a:pPr>
              <a:r>
                <a:rPr lang="zh-CN" altLang="zh-CN" sz="1200" b="1" kern="0" dirty="0">
                  <a:solidFill>
                    <a:srgbClr val="005DA4"/>
                  </a:solidFill>
                  <a:latin typeface="微软雅黑" panose="020B0503020204020204" charset="-122"/>
                  <a:ea typeface="微软雅黑" panose="020B0503020204020204" charset="-122"/>
                  <a:cs typeface="方正兰亭粗黑_GBK" panose="02000000000000000000" charset="-122"/>
                  <a:sym typeface="+mn-ea"/>
                </a:rPr>
                <a:t>成立时间：</a:t>
              </a:r>
              <a:r>
                <a:rPr lang="en-US" altLang="zh-CN" sz="1200" dirty="0">
                  <a:solidFill>
                    <a:schemeClr val="bg2">
                      <a:lumMod val="25000"/>
                    </a:schemeClr>
                  </a:solidFill>
                  <a:latin typeface="微软雅黑" panose="020B0503020204020204" charset="-122"/>
                  <a:ea typeface="微软雅黑" panose="020B0503020204020204" charset="-122"/>
                  <a:sym typeface="+mn-ea"/>
                </a:rPr>
                <a:t>1996</a:t>
              </a:r>
              <a:r>
                <a:rPr lang="zh-CN" altLang="zh-CN" sz="1200" dirty="0">
                  <a:solidFill>
                    <a:schemeClr val="bg2">
                      <a:lumMod val="25000"/>
                    </a:schemeClr>
                  </a:solidFill>
                  <a:latin typeface="微软雅黑" panose="020B0503020204020204" charset="-122"/>
                  <a:ea typeface="微软雅黑" panose="020B0503020204020204" charset="-122"/>
                  <a:sym typeface="+mn-ea"/>
                </a:rPr>
                <a:t>年</a:t>
              </a:r>
              <a:r>
                <a:rPr lang="en-US" altLang="zh-CN" sz="1200" dirty="0">
                  <a:solidFill>
                    <a:schemeClr val="bg2">
                      <a:lumMod val="25000"/>
                    </a:schemeClr>
                  </a:solidFill>
                  <a:latin typeface="微软雅黑" panose="020B0503020204020204" charset="-122"/>
                  <a:ea typeface="微软雅黑" panose="020B0503020204020204" charset="-122"/>
                  <a:sym typeface="+mn-ea"/>
                </a:rPr>
                <a:t>9</a:t>
              </a:r>
              <a:r>
                <a:rPr lang="zh-CN" altLang="zh-CN" sz="1200" dirty="0">
                  <a:solidFill>
                    <a:schemeClr val="bg2">
                      <a:lumMod val="25000"/>
                    </a:schemeClr>
                  </a:solidFill>
                  <a:latin typeface="微软雅黑" panose="020B0503020204020204" charset="-122"/>
                  <a:ea typeface="微软雅黑" panose="020B0503020204020204" charset="-122"/>
                  <a:sym typeface="+mn-ea"/>
                </a:rPr>
                <a:t>月</a:t>
              </a:r>
              <a:r>
                <a:rPr lang="en-US" altLang="zh-CN" sz="1200" dirty="0">
                  <a:solidFill>
                    <a:schemeClr val="bg2">
                      <a:lumMod val="25000"/>
                    </a:schemeClr>
                  </a:solidFill>
                  <a:latin typeface="微软雅黑" panose="020B0503020204020204" charset="-122"/>
                  <a:ea typeface="微软雅黑" panose="020B0503020204020204" charset="-122"/>
                  <a:sym typeface="+mn-ea"/>
                </a:rPr>
                <a:t>6</a:t>
              </a:r>
              <a:r>
                <a:rPr lang="zh-CN" altLang="zh-CN" sz="1200" dirty="0">
                  <a:solidFill>
                    <a:schemeClr val="bg2">
                      <a:lumMod val="25000"/>
                    </a:schemeClr>
                  </a:solidFill>
                  <a:latin typeface="微软雅黑" panose="020B0503020204020204" charset="-122"/>
                  <a:ea typeface="微软雅黑" panose="020B0503020204020204" charset="-122"/>
                  <a:sym typeface="+mn-ea"/>
                </a:rPr>
                <a:t>日</a:t>
              </a:r>
              <a:endParaRPr lang="zh-CN" altLang="zh-CN" sz="1200" dirty="0">
                <a:solidFill>
                  <a:schemeClr val="bg2">
                    <a:lumMod val="25000"/>
                  </a:schemeClr>
                </a:solidFill>
                <a:latin typeface="微软雅黑" panose="020B0503020204020204" charset="-122"/>
                <a:ea typeface="微软雅黑" panose="020B0503020204020204" charset="-122"/>
              </a:endParaRPr>
            </a:p>
            <a:p>
              <a:pPr>
                <a:lnSpc>
                  <a:spcPct val="150000"/>
                </a:lnSpc>
              </a:pPr>
              <a:r>
                <a:rPr lang="zh-CN" altLang="zh-CN" sz="1200" b="1" kern="0" dirty="0">
                  <a:solidFill>
                    <a:srgbClr val="005DA4"/>
                  </a:solidFill>
                  <a:latin typeface="微软雅黑" panose="020B0503020204020204" charset="-122"/>
                  <a:ea typeface="微软雅黑" panose="020B0503020204020204" charset="-122"/>
                  <a:cs typeface="方正兰亭粗黑_GBK" panose="02000000000000000000" charset="-122"/>
                  <a:sym typeface="+mn-ea"/>
                </a:rPr>
                <a:t>公司性质：</a:t>
              </a:r>
              <a:r>
                <a:rPr lang="zh-CN" altLang="zh-CN" sz="1200" dirty="0">
                  <a:solidFill>
                    <a:schemeClr val="bg2">
                      <a:lumMod val="25000"/>
                    </a:schemeClr>
                  </a:solidFill>
                  <a:latin typeface="微软雅黑" panose="020B0503020204020204" charset="-122"/>
                  <a:ea typeface="微软雅黑" panose="020B0503020204020204" charset="-122"/>
                  <a:sym typeface="+mn-ea"/>
                </a:rPr>
                <a:t>国有控股上市寿险公司、中投直管企业</a:t>
              </a:r>
              <a:endParaRPr lang="zh-CN" altLang="zh-CN" sz="1200" dirty="0">
                <a:solidFill>
                  <a:schemeClr val="bg2">
                    <a:lumMod val="25000"/>
                  </a:schemeClr>
                </a:solidFill>
                <a:latin typeface="微软雅黑" panose="020B0503020204020204" charset="-122"/>
                <a:ea typeface="微软雅黑" panose="020B0503020204020204" charset="-122"/>
              </a:endParaRPr>
            </a:p>
            <a:p>
              <a:pPr>
                <a:lnSpc>
                  <a:spcPct val="150000"/>
                </a:lnSpc>
              </a:pPr>
              <a:r>
                <a:rPr lang="zh-CN" altLang="zh-CN" sz="1200" b="1" kern="0" dirty="0">
                  <a:solidFill>
                    <a:srgbClr val="005DA4"/>
                  </a:solidFill>
                  <a:latin typeface="微软雅黑" panose="020B0503020204020204" charset="-122"/>
                  <a:ea typeface="微软雅黑" panose="020B0503020204020204" charset="-122"/>
                  <a:cs typeface="方正兰亭粗黑_GBK" panose="02000000000000000000" charset="-122"/>
                  <a:sym typeface="+mn-ea"/>
                </a:rPr>
                <a:t>主要股东：</a:t>
              </a:r>
              <a:r>
                <a:rPr lang="zh-CN" altLang="zh-CN" sz="1200" dirty="0">
                  <a:solidFill>
                    <a:schemeClr val="bg2">
                      <a:lumMod val="25000"/>
                    </a:schemeClr>
                  </a:solidFill>
                  <a:latin typeface="微软雅黑" panose="020B0503020204020204" charset="-122"/>
                  <a:ea typeface="微软雅黑" panose="020B0503020204020204" charset="-122"/>
                  <a:sym typeface="+mn-ea"/>
                </a:rPr>
                <a:t>中央汇金投资有限责任公司</a:t>
              </a:r>
              <a:endParaRPr lang="zh-CN" altLang="zh-CN" sz="1200" dirty="0">
                <a:solidFill>
                  <a:schemeClr val="bg2">
                    <a:lumMod val="25000"/>
                  </a:schemeClr>
                </a:solidFill>
                <a:latin typeface="微软雅黑" panose="020B0503020204020204" charset="-122"/>
                <a:ea typeface="微软雅黑" panose="020B0503020204020204" charset="-122"/>
              </a:endParaRPr>
            </a:p>
            <a:p>
              <a:pPr>
                <a:lnSpc>
                  <a:spcPct val="150000"/>
                </a:lnSpc>
              </a:pPr>
              <a:r>
                <a:rPr lang="en-US" altLang="zh-CN" sz="1200" dirty="0">
                  <a:solidFill>
                    <a:schemeClr val="bg2">
                      <a:lumMod val="25000"/>
                    </a:schemeClr>
                  </a:solidFill>
                  <a:latin typeface="微软雅黑" panose="020B0503020204020204" charset="-122"/>
                  <a:ea typeface="微软雅黑" panose="020B0503020204020204" charset="-122"/>
                  <a:sym typeface="+mn-ea"/>
                </a:rPr>
                <a:t>                 </a:t>
              </a:r>
              <a:r>
                <a:rPr lang="zh-CN" altLang="zh-CN" sz="1200" dirty="0">
                  <a:solidFill>
                    <a:schemeClr val="bg2">
                      <a:lumMod val="25000"/>
                    </a:schemeClr>
                  </a:solidFill>
                  <a:latin typeface="微软雅黑" panose="020B0503020204020204" charset="-122"/>
                  <a:ea typeface="微软雅黑" panose="020B0503020204020204" charset="-122"/>
                  <a:sym typeface="+mn-ea"/>
                </a:rPr>
                <a:t>中国宝武钢铁集团有限公司</a:t>
              </a:r>
              <a:r>
                <a:rPr lang="en-US" altLang="zh-CN" sz="1200" dirty="0">
                  <a:solidFill>
                    <a:schemeClr val="bg2">
                      <a:lumMod val="25000"/>
                    </a:schemeClr>
                  </a:solidFill>
                  <a:latin typeface="微软雅黑" panose="020B0503020204020204" charset="-122"/>
                  <a:ea typeface="微软雅黑" panose="020B0503020204020204" charset="-122"/>
                  <a:sym typeface="+mn-ea"/>
                </a:rPr>
                <a:t>  </a:t>
              </a:r>
              <a:endParaRPr lang="zh-CN" altLang="zh-CN" sz="1200" dirty="0">
                <a:solidFill>
                  <a:schemeClr val="bg2">
                    <a:lumMod val="25000"/>
                  </a:schemeClr>
                </a:solidFill>
                <a:latin typeface="微软雅黑" panose="020B0503020204020204" charset="-122"/>
                <a:ea typeface="微软雅黑" panose="020B0503020204020204" charset="-122"/>
              </a:endParaRPr>
            </a:p>
            <a:p>
              <a:pPr>
                <a:lnSpc>
                  <a:spcPct val="150000"/>
                </a:lnSpc>
              </a:pPr>
              <a:r>
                <a:rPr lang="zh-CN" altLang="zh-CN" sz="1200" b="1" kern="0" dirty="0">
                  <a:solidFill>
                    <a:srgbClr val="005DA4"/>
                  </a:solidFill>
                  <a:latin typeface="微软雅黑" panose="020B0503020204020204" charset="-122"/>
                  <a:ea typeface="微软雅黑" panose="020B0503020204020204" charset="-122"/>
                  <a:cs typeface="方正兰亭粗黑_GBK" panose="02000000000000000000" charset="-122"/>
                  <a:sym typeface="+mn-ea"/>
                </a:rPr>
                <a:t>股票代码：</a:t>
              </a:r>
              <a:r>
                <a:rPr lang="en-US" altLang="zh-CN" sz="1200" dirty="0">
                  <a:solidFill>
                    <a:schemeClr val="bg2">
                      <a:lumMod val="25000"/>
                    </a:schemeClr>
                  </a:solidFill>
                  <a:latin typeface="微软雅黑" panose="020B0503020204020204" charset="-122"/>
                  <a:ea typeface="微软雅黑" panose="020B0503020204020204" charset="-122"/>
                  <a:sym typeface="+mn-ea"/>
                </a:rPr>
                <a:t>A</a:t>
              </a:r>
              <a:r>
                <a:rPr lang="zh-CN" altLang="zh-CN" sz="1200" dirty="0">
                  <a:solidFill>
                    <a:schemeClr val="bg2">
                      <a:lumMod val="25000"/>
                    </a:schemeClr>
                  </a:solidFill>
                  <a:latin typeface="微软雅黑" panose="020B0503020204020204" charset="-122"/>
                  <a:ea typeface="微软雅黑" panose="020B0503020204020204" charset="-122"/>
                  <a:sym typeface="+mn-ea"/>
                </a:rPr>
                <a:t>股代码</a:t>
              </a:r>
              <a:r>
                <a:rPr lang="en-US" altLang="zh-CN" sz="1200" dirty="0">
                  <a:solidFill>
                    <a:schemeClr val="bg2">
                      <a:lumMod val="25000"/>
                    </a:schemeClr>
                  </a:solidFill>
                  <a:latin typeface="微软雅黑" panose="020B0503020204020204" charset="-122"/>
                  <a:ea typeface="微软雅黑" panose="020B0503020204020204" charset="-122"/>
                  <a:sym typeface="+mn-ea"/>
                </a:rPr>
                <a:t>601336</a:t>
              </a:r>
              <a:r>
                <a:rPr lang="zh-CN" altLang="en-US" sz="1200" dirty="0">
                  <a:solidFill>
                    <a:schemeClr val="bg2">
                      <a:lumMod val="25000"/>
                    </a:schemeClr>
                  </a:solidFill>
                  <a:latin typeface="微软雅黑" panose="020B0503020204020204" charset="-122"/>
                  <a:ea typeface="微软雅黑" panose="020B0503020204020204" charset="-122"/>
                  <a:sym typeface="+mn-ea"/>
                </a:rPr>
                <a:t>，</a:t>
              </a:r>
              <a:r>
                <a:rPr lang="en-US" altLang="zh-CN" sz="1200" dirty="0">
                  <a:solidFill>
                    <a:schemeClr val="bg2">
                      <a:lumMod val="25000"/>
                    </a:schemeClr>
                  </a:solidFill>
                  <a:latin typeface="微软雅黑" panose="020B0503020204020204" charset="-122"/>
                  <a:ea typeface="微软雅黑" panose="020B0503020204020204" charset="-122"/>
                  <a:sym typeface="+mn-ea"/>
                </a:rPr>
                <a:t>H</a:t>
              </a:r>
              <a:r>
                <a:rPr lang="zh-CN" altLang="zh-CN" sz="1200" dirty="0">
                  <a:solidFill>
                    <a:schemeClr val="bg2">
                      <a:lumMod val="25000"/>
                    </a:schemeClr>
                  </a:solidFill>
                  <a:latin typeface="微软雅黑" panose="020B0503020204020204" charset="-122"/>
                  <a:ea typeface="微软雅黑" panose="020B0503020204020204" charset="-122"/>
                  <a:sym typeface="+mn-ea"/>
                </a:rPr>
                <a:t>股代码</a:t>
              </a:r>
              <a:r>
                <a:rPr lang="en-US" altLang="zh-CN" sz="1200" dirty="0">
                  <a:solidFill>
                    <a:schemeClr val="bg2">
                      <a:lumMod val="25000"/>
                    </a:schemeClr>
                  </a:solidFill>
                  <a:latin typeface="微软雅黑" panose="020B0503020204020204" charset="-122"/>
                  <a:ea typeface="微软雅黑" panose="020B0503020204020204" charset="-122"/>
                  <a:sym typeface="+mn-ea"/>
                </a:rPr>
                <a:t> 01336 </a:t>
              </a:r>
              <a:r>
                <a:rPr lang="zh-CN" altLang="zh-CN" sz="1200" dirty="0">
                  <a:solidFill>
                    <a:schemeClr val="bg2">
                      <a:lumMod val="25000"/>
                    </a:schemeClr>
                  </a:solidFill>
                  <a:latin typeface="微软雅黑" panose="020B0503020204020204" charset="-122"/>
                  <a:ea typeface="微软雅黑" panose="020B0503020204020204" charset="-122"/>
                  <a:sym typeface="+mn-ea"/>
                </a:rPr>
                <a:t>。</a:t>
              </a:r>
              <a:endParaRPr lang="zh-CN" altLang="zh-CN" sz="1200" dirty="0">
                <a:solidFill>
                  <a:schemeClr val="bg2">
                    <a:lumMod val="25000"/>
                  </a:schemeClr>
                </a:solidFill>
                <a:latin typeface="微软雅黑" panose="020B0503020204020204" charset="-122"/>
                <a:ea typeface="微软雅黑" panose="020B0503020204020204" charset="-122"/>
              </a:endParaRPr>
            </a:p>
            <a:p>
              <a:pPr>
                <a:lnSpc>
                  <a:spcPct val="150000"/>
                </a:lnSpc>
              </a:pPr>
              <a:r>
                <a:rPr lang="zh-CN" altLang="zh-CN" sz="1200" b="1" kern="0" dirty="0">
                  <a:solidFill>
                    <a:srgbClr val="005DA4"/>
                  </a:solidFill>
                  <a:latin typeface="微软雅黑" panose="020B0503020204020204" charset="-122"/>
                  <a:ea typeface="微软雅黑" panose="020B0503020204020204" charset="-122"/>
                  <a:cs typeface="方正兰亭粗黑_GBK" panose="02000000000000000000" charset="-122"/>
                  <a:sym typeface="+mn-ea"/>
                </a:rPr>
                <a:t>经营业绩：</a:t>
              </a:r>
              <a:r>
                <a:rPr lang="en-US" altLang="zh-CN" sz="1200" kern="0" dirty="0">
                  <a:solidFill>
                    <a:schemeClr val="tx1">
                      <a:lumMod val="75000"/>
                      <a:lumOff val="25000"/>
                    </a:schemeClr>
                  </a:solidFill>
                  <a:latin typeface="微软雅黑" panose="020B0503020204020204" charset="-122"/>
                  <a:ea typeface="微软雅黑" panose="020B0503020204020204" charset="-122"/>
                  <a:cs typeface="方正兰亭粗黑_GBK" panose="02000000000000000000" charset="-122"/>
                  <a:sym typeface="+mn-ea"/>
                </a:rPr>
                <a:t>2022</a:t>
              </a:r>
              <a:r>
                <a:rPr lang="zh-CN" altLang="en-US" sz="1200" kern="0" dirty="0">
                  <a:solidFill>
                    <a:schemeClr val="tx1">
                      <a:lumMod val="75000"/>
                      <a:lumOff val="25000"/>
                    </a:schemeClr>
                  </a:solidFill>
                  <a:latin typeface="微软雅黑" panose="020B0503020204020204" charset="-122"/>
                  <a:ea typeface="微软雅黑" panose="020B0503020204020204" charset="-122"/>
                  <a:cs typeface="方正兰亭粗黑_GBK" panose="02000000000000000000" charset="-122"/>
                  <a:sym typeface="+mn-ea"/>
                </a:rPr>
                <a:t>年</a:t>
              </a:r>
              <a:r>
                <a:rPr lang="zh-CN" altLang="zh-CN" sz="1200" dirty="0">
                  <a:solidFill>
                    <a:schemeClr val="bg2">
                      <a:lumMod val="25000"/>
                    </a:schemeClr>
                  </a:solidFill>
                  <a:latin typeface="微软雅黑" panose="020B0503020204020204" charset="-122"/>
                  <a:ea typeface="微软雅黑" panose="020B0503020204020204" charset="-122"/>
                  <a:sym typeface="+mn-ea"/>
                </a:rPr>
                <a:t>保险保费收入</a:t>
              </a:r>
              <a:r>
                <a:rPr lang="en-US" altLang="zh-CN" sz="1200" dirty="0">
                  <a:solidFill>
                    <a:schemeClr val="bg2">
                      <a:lumMod val="25000"/>
                    </a:schemeClr>
                  </a:solidFill>
                  <a:latin typeface="微软雅黑" panose="020B0503020204020204" charset="-122"/>
                  <a:ea typeface="微软雅黑" panose="020B0503020204020204" charset="-122"/>
                  <a:sym typeface="+mn-ea"/>
                </a:rPr>
                <a:t>1631</a:t>
              </a:r>
              <a:r>
                <a:rPr lang="zh-CN" altLang="zh-CN" sz="1200" dirty="0">
                  <a:solidFill>
                    <a:schemeClr val="bg2">
                      <a:lumMod val="25000"/>
                    </a:schemeClr>
                  </a:solidFill>
                  <a:latin typeface="微软雅黑" panose="020B0503020204020204" charset="-122"/>
                  <a:ea typeface="微软雅黑" panose="020B0503020204020204" charset="-122"/>
                  <a:sym typeface="+mn-ea"/>
                </a:rPr>
                <a:t>亿元，</a:t>
              </a:r>
              <a:r>
                <a:rPr lang="zh-CN" sz="1200" dirty="0">
                  <a:solidFill>
                    <a:schemeClr val="bg2">
                      <a:lumMod val="25000"/>
                    </a:schemeClr>
                  </a:solidFill>
                  <a:latin typeface="微软雅黑" panose="020B0503020204020204" charset="-122"/>
                  <a:ea typeface="微软雅黑" panose="020B0503020204020204" charset="-122"/>
                  <a:sym typeface="+mn-ea"/>
                </a:rPr>
                <a:t>总资产过万亿元</a:t>
              </a:r>
              <a:endParaRPr lang="zh-CN" altLang="zh-CN" sz="1200" dirty="0">
                <a:solidFill>
                  <a:schemeClr val="bg2">
                    <a:lumMod val="25000"/>
                  </a:schemeClr>
                </a:solidFill>
                <a:latin typeface="微软雅黑" panose="020B0503020204020204" charset="-122"/>
                <a:ea typeface="微软雅黑" panose="020B0503020204020204" charset="-122"/>
              </a:endParaRPr>
            </a:p>
            <a:p>
              <a:pPr>
                <a:lnSpc>
                  <a:spcPct val="150000"/>
                </a:lnSpc>
              </a:pPr>
              <a:r>
                <a:rPr lang="zh-CN" altLang="zh-CN" sz="1200" b="1" kern="0" dirty="0">
                  <a:solidFill>
                    <a:srgbClr val="005DA4"/>
                  </a:solidFill>
                  <a:latin typeface="微软雅黑" panose="020B0503020204020204" charset="-122"/>
                  <a:ea typeface="微软雅黑" panose="020B0503020204020204" charset="-122"/>
                  <a:cs typeface="方正兰亭粗黑_GBK" panose="02000000000000000000" charset="-122"/>
                  <a:sym typeface="+mn-ea"/>
                </a:rPr>
                <a:t>客户数量：</a:t>
              </a:r>
              <a:r>
                <a:rPr lang="en-US" sz="1200" kern="0" dirty="0">
                  <a:solidFill>
                    <a:schemeClr val="tx1">
                      <a:lumMod val="75000"/>
                      <a:lumOff val="25000"/>
                    </a:schemeClr>
                  </a:solidFill>
                  <a:latin typeface="微软雅黑" panose="020B0503020204020204" charset="-122"/>
                  <a:ea typeface="微软雅黑" panose="020B0503020204020204" charset="-122"/>
                  <a:cs typeface="方正兰亭粗黑_GBK" panose="02000000000000000000" charset="-122"/>
                  <a:sym typeface="+mn-ea"/>
                </a:rPr>
                <a:t>3325</a:t>
              </a:r>
              <a:r>
                <a:rPr lang="zh-CN" altLang="en-US" sz="1200" kern="0" dirty="0">
                  <a:solidFill>
                    <a:schemeClr val="tx1">
                      <a:lumMod val="75000"/>
                      <a:lumOff val="25000"/>
                    </a:schemeClr>
                  </a:solidFill>
                  <a:latin typeface="微软雅黑" panose="020B0503020204020204" charset="-122"/>
                  <a:ea typeface="微软雅黑" panose="020B0503020204020204" charset="-122"/>
                  <a:cs typeface="方正兰亭粗黑_GBK" panose="02000000000000000000" charset="-122"/>
                  <a:sym typeface="+mn-ea"/>
                </a:rPr>
                <a:t>万名个人客户、</a:t>
              </a:r>
              <a:r>
                <a:rPr lang="en-US" altLang="zh-CN" sz="1200" kern="0" dirty="0">
                  <a:solidFill>
                    <a:schemeClr val="tx1">
                      <a:lumMod val="75000"/>
                      <a:lumOff val="25000"/>
                    </a:schemeClr>
                  </a:solidFill>
                  <a:latin typeface="微软雅黑" panose="020B0503020204020204" charset="-122"/>
                  <a:ea typeface="微软雅黑" panose="020B0503020204020204" charset="-122"/>
                  <a:cs typeface="方正兰亭粗黑_GBK" panose="02000000000000000000" charset="-122"/>
                  <a:sym typeface="+mn-ea"/>
                </a:rPr>
                <a:t>8.9</a:t>
              </a:r>
              <a:r>
                <a:rPr lang="zh-CN" altLang="en-US" sz="1200" kern="0" dirty="0">
                  <a:solidFill>
                    <a:schemeClr val="tx1">
                      <a:lumMod val="75000"/>
                      <a:lumOff val="25000"/>
                    </a:schemeClr>
                  </a:solidFill>
                  <a:latin typeface="微软雅黑" panose="020B0503020204020204" charset="-122"/>
                  <a:ea typeface="微软雅黑" panose="020B0503020204020204" charset="-122"/>
                  <a:cs typeface="方正兰亭粗黑_GBK" panose="02000000000000000000" charset="-122"/>
                  <a:sym typeface="+mn-ea"/>
                </a:rPr>
                <a:t>万名机构客户</a:t>
              </a:r>
              <a:endParaRPr lang="zh-CN" altLang="zh-CN" sz="1200" dirty="0">
                <a:solidFill>
                  <a:schemeClr val="bg2">
                    <a:lumMod val="25000"/>
                  </a:schemeClr>
                </a:solidFill>
                <a:latin typeface="微软雅黑" panose="020B0503020204020204" charset="-122"/>
                <a:ea typeface="微软雅黑" panose="020B0503020204020204" charset="-122"/>
              </a:endParaRPr>
            </a:p>
            <a:p>
              <a:pPr fontAlgn="auto" latinLnBrk="1">
                <a:lnSpc>
                  <a:spcPct val="150000"/>
                </a:lnSpc>
              </a:pPr>
              <a:r>
                <a:rPr lang="zh-CN" altLang="zh-CN" sz="1200" b="1" kern="0" dirty="0">
                  <a:solidFill>
                    <a:srgbClr val="005DA4"/>
                  </a:solidFill>
                  <a:latin typeface="微软雅黑" panose="020B0503020204020204" charset="-122"/>
                  <a:ea typeface="微软雅黑" panose="020B0503020204020204" charset="-122"/>
                  <a:cs typeface="方正兰亭粗黑_GBK" panose="02000000000000000000" charset="-122"/>
                  <a:sym typeface="+mn-ea"/>
                </a:rPr>
                <a:t>偿付能力：</a:t>
              </a:r>
              <a:r>
                <a:rPr lang="en-US" altLang="zh-CN" sz="1200" kern="0" dirty="0">
                  <a:solidFill>
                    <a:schemeClr val="tx1">
                      <a:lumMod val="75000"/>
                      <a:lumOff val="25000"/>
                    </a:schemeClr>
                  </a:solidFill>
                  <a:latin typeface="微软雅黑" panose="020B0503020204020204" charset="-122"/>
                  <a:ea typeface="微软雅黑" panose="020B0503020204020204" charset="-122"/>
                  <a:cs typeface="方正兰亭粗黑_GBK" panose="02000000000000000000" charset="-122"/>
                  <a:sym typeface="+mn-ea"/>
                </a:rPr>
                <a:t>2022</a:t>
              </a:r>
              <a:r>
                <a:rPr lang="zh-CN" altLang="zh-CN" sz="1200" kern="0" dirty="0">
                  <a:solidFill>
                    <a:schemeClr val="tx1">
                      <a:lumMod val="75000"/>
                      <a:lumOff val="25000"/>
                    </a:schemeClr>
                  </a:solidFill>
                  <a:latin typeface="微软雅黑" panose="020B0503020204020204" charset="-122"/>
                  <a:ea typeface="微软雅黑" panose="020B0503020204020204" charset="-122"/>
                  <a:cs typeface="方正兰亭粗黑_GBK" panose="02000000000000000000" charset="-122"/>
                  <a:sym typeface="+mn-ea"/>
                </a:rPr>
                <a:t>年第三季度，核心</a:t>
              </a:r>
              <a:r>
                <a:rPr lang="zh-CN" altLang="zh-CN" sz="1200" dirty="0">
                  <a:solidFill>
                    <a:schemeClr val="bg2">
                      <a:lumMod val="25000"/>
                    </a:schemeClr>
                  </a:solidFill>
                  <a:latin typeface="微软雅黑" panose="020B0503020204020204" charset="-122"/>
                  <a:ea typeface="微软雅黑" panose="020B0503020204020204" charset="-122"/>
                  <a:sym typeface="+mn-ea"/>
                </a:rPr>
                <a:t>偿付能力充足率为</a:t>
              </a:r>
              <a:r>
                <a:rPr lang="en-US" altLang="zh-CN" sz="1200" dirty="0">
                  <a:solidFill>
                    <a:schemeClr val="bg2">
                      <a:lumMod val="25000"/>
                    </a:schemeClr>
                  </a:solidFill>
                  <a:latin typeface="微软雅黑" panose="020B0503020204020204" charset="-122"/>
                  <a:ea typeface="微软雅黑" panose="020B0503020204020204" charset="-122"/>
                  <a:sym typeface="+mn-ea"/>
                </a:rPr>
                <a:t>141.68%</a:t>
              </a:r>
              <a:r>
                <a:rPr lang="zh-CN" altLang="en-US" sz="1200" dirty="0">
                  <a:solidFill>
                    <a:schemeClr val="bg2">
                      <a:lumMod val="25000"/>
                    </a:schemeClr>
                  </a:solidFill>
                  <a:latin typeface="微软雅黑" panose="020B0503020204020204" charset="-122"/>
                  <a:ea typeface="微软雅黑" panose="020B0503020204020204" charset="-122"/>
                  <a:sym typeface="+mn-ea"/>
                </a:rPr>
                <a:t>，</a:t>
              </a:r>
              <a:r>
                <a:rPr lang="zh-CN" altLang="zh-CN" sz="1200" dirty="0">
                  <a:solidFill>
                    <a:schemeClr val="bg2">
                      <a:lumMod val="25000"/>
                    </a:schemeClr>
                  </a:solidFill>
                  <a:latin typeface="微软雅黑" panose="020B0503020204020204" charset="-122"/>
                  <a:ea typeface="微软雅黑" panose="020B0503020204020204" charset="-122"/>
                  <a:sym typeface="+mn-ea"/>
                </a:rPr>
                <a:t>综合偿付能力充足率为</a:t>
              </a:r>
              <a:r>
                <a:rPr lang="en-US" altLang="zh-CN" sz="1200" dirty="0">
                  <a:solidFill>
                    <a:schemeClr val="bg2">
                      <a:lumMod val="25000"/>
                    </a:schemeClr>
                  </a:solidFill>
                  <a:latin typeface="微软雅黑" panose="020B0503020204020204" charset="-122"/>
                  <a:ea typeface="微软雅黑" panose="020B0503020204020204" charset="-122"/>
                  <a:sym typeface="+mn-ea"/>
                </a:rPr>
                <a:t>240.74% </a:t>
              </a:r>
              <a:r>
                <a:rPr lang="zh-CN" altLang="en-US" sz="1200" dirty="0">
                  <a:solidFill>
                    <a:schemeClr val="bg2">
                      <a:lumMod val="25000"/>
                    </a:schemeClr>
                  </a:solidFill>
                  <a:latin typeface="微软雅黑" panose="020B0503020204020204" charset="-122"/>
                  <a:ea typeface="微软雅黑" panose="020B0503020204020204" charset="-122"/>
                  <a:sym typeface="+mn-ea"/>
                </a:rPr>
                <a:t>，风险综合评级</a:t>
              </a:r>
              <a:r>
                <a:rPr lang="en-US" altLang="zh-CN" sz="1200" dirty="0">
                  <a:solidFill>
                    <a:schemeClr val="bg2">
                      <a:lumMod val="25000"/>
                    </a:schemeClr>
                  </a:solidFill>
                  <a:latin typeface="微软雅黑" panose="020B0503020204020204" charset="-122"/>
                  <a:ea typeface="微软雅黑" panose="020B0503020204020204" charset="-122"/>
                  <a:sym typeface="+mn-ea"/>
                </a:rPr>
                <a:t>AA</a:t>
              </a:r>
              <a:r>
                <a:rPr lang="zh-CN" altLang="zh-CN" sz="1200" dirty="0">
                  <a:solidFill>
                    <a:schemeClr val="bg2">
                      <a:lumMod val="25000"/>
                    </a:schemeClr>
                  </a:solidFill>
                  <a:latin typeface="微软雅黑" panose="020B0503020204020204" charset="-122"/>
                  <a:ea typeface="微软雅黑" panose="020B0503020204020204" charset="-122"/>
                  <a:sym typeface="+mn-ea"/>
                </a:rPr>
                <a:t>。</a:t>
              </a:r>
              <a:endParaRPr lang="zh-CN" altLang="zh-CN" sz="1200" dirty="0">
                <a:solidFill>
                  <a:schemeClr val="bg2">
                    <a:lumMod val="25000"/>
                  </a:schemeClr>
                </a:solidFill>
                <a:latin typeface="微软雅黑" panose="020B0503020204020204" charset="-122"/>
                <a:ea typeface="微软雅黑" panose="020B0503020204020204" charset="-122"/>
                <a:sym typeface="+mn-ea"/>
              </a:endParaRPr>
            </a:p>
          </p:txBody>
        </p:sp>
      </p:grpSp>
      <p:pic>
        <p:nvPicPr>
          <p:cNvPr id="20" name="图片 19" descr="ncilogo"/>
          <p:cNvPicPr>
            <a:picLocks noChangeAspect="1"/>
          </p:cNvPicPr>
          <p:nvPr/>
        </p:nvPicPr>
        <p:blipFill>
          <a:blip r:embed="rId3"/>
          <a:stretch>
            <a:fillRect/>
          </a:stretch>
        </p:blipFill>
        <p:spPr>
          <a:xfrm>
            <a:off x="7321868" y="0"/>
            <a:ext cx="1716405" cy="819150"/>
          </a:xfrm>
          <a:prstGeom prst="rect">
            <a:avLst/>
          </a:prstGeom>
        </p:spPr>
      </p:pic>
      <p:sp>
        <p:nvSpPr>
          <p:cNvPr id="4" name="矩形 3"/>
          <p:cNvSpPr/>
          <p:nvPr/>
        </p:nvSpPr>
        <p:spPr>
          <a:xfrm>
            <a:off x="0" y="5054893"/>
            <a:ext cx="9146381" cy="109145"/>
          </a:xfrm>
          <a:prstGeom prst="rect">
            <a:avLst/>
          </a:prstGeom>
          <a:solidFill>
            <a:srgbClr val="005DA4"/>
          </a:solidFill>
          <a:ln>
            <a:solidFill>
              <a:srgbClr val="005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ongysyt\Desktop\VCG211257180742.jpg"/>
          <p:cNvPicPr>
            <a:picLocks noChangeAspect="1" noChangeArrowheads="1"/>
          </p:cNvPicPr>
          <p:nvPr/>
        </p:nvPicPr>
        <p:blipFill>
          <a:blip r:embed="rId1" cstate="screen"/>
          <a:srcRect/>
          <a:stretch>
            <a:fillRect/>
          </a:stretch>
        </p:blipFill>
        <p:spPr bwMode="auto">
          <a:xfrm>
            <a:off x="2778659" y="635224"/>
            <a:ext cx="6363487" cy="3964081"/>
          </a:xfrm>
          <a:prstGeom prst="rect">
            <a:avLst/>
          </a:prstGeom>
          <a:noFill/>
        </p:spPr>
      </p:pic>
      <p:sp>
        <p:nvSpPr>
          <p:cNvPr id="11" name="矩形 10"/>
          <p:cNvSpPr/>
          <p:nvPr/>
        </p:nvSpPr>
        <p:spPr>
          <a:xfrm>
            <a:off x="635" y="-635"/>
            <a:ext cx="9143365" cy="5144135"/>
          </a:xfrm>
          <a:prstGeom prst="rect">
            <a:avLst/>
          </a:pr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endParaRPr lang="zh-CN" altLang="en-US" dirty="0"/>
          </a:p>
        </p:txBody>
      </p:sp>
      <p:sp>
        <p:nvSpPr>
          <p:cNvPr id="5" name="矩形 4"/>
          <p:cNvSpPr/>
          <p:nvPr/>
        </p:nvSpPr>
        <p:spPr>
          <a:xfrm>
            <a:off x="323528" y="233611"/>
            <a:ext cx="6647974" cy="646331"/>
          </a:xfrm>
          <a:prstGeom prst="rect">
            <a:avLst/>
          </a:prstGeom>
        </p:spPr>
        <p:txBody>
          <a:bodyPr wrap="none">
            <a:spAutoFit/>
          </a:bodyPr>
          <a:lstStyle/>
          <a:p>
            <a:r>
              <a:rPr lang="zh-CN" altLang="en-US" sz="3600" b="1" dirty="0" smtClean="0">
                <a:solidFill>
                  <a:srgbClr val="C00000"/>
                </a:solidFill>
                <a:latin typeface="微软雅黑" panose="020B0503020204020204" charset="-122"/>
                <a:ea typeface="微软雅黑" panose="020B0503020204020204" charset="-122"/>
              </a:rPr>
              <a:t>参加个人养老金，享受税收优惠</a:t>
            </a:r>
            <a:endParaRPr lang="zh-CN" altLang="en-US" sz="3600" b="1" dirty="0">
              <a:solidFill>
                <a:srgbClr val="C00000"/>
              </a:solidFill>
              <a:latin typeface="微软雅黑" panose="020B0503020204020204" charset="-122"/>
              <a:ea typeface="微软雅黑" panose="020B0503020204020204" charset="-122"/>
            </a:endParaRPr>
          </a:p>
        </p:txBody>
      </p:sp>
      <p:sp>
        <p:nvSpPr>
          <p:cNvPr id="12" name="矩形 11"/>
          <p:cNvSpPr/>
          <p:nvPr/>
        </p:nvSpPr>
        <p:spPr bwMode="auto">
          <a:xfrm>
            <a:off x="197485" y="1715135"/>
            <a:ext cx="3103245" cy="2461895"/>
          </a:xfrm>
          <a:prstGeom prst="rect">
            <a:avLst/>
          </a:prstGeom>
          <a:solidFill>
            <a:srgbClr val="C00000">
              <a:alpha val="84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nSpc>
                <a:spcPct val="160000"/>
              </a:lnSpc>
              <a:buClr>
                <a:schemeClr val="accent2">
                  <a:lumMod val="60000"/>
                  <a:lumOff val="40000"/>
                </a:schemeClr>
              </a:buClr>
              <a:buFont typeface="Wingdings" panose="05000000000000000000" pitchFamily="2" charset="2"/>
              <a:buChar char="u"/>
              <a:defRPr/>
            </a:pPr>
            <a:endParaRPr lang="zh-CN" altLang="en-US" sz="1400" dirty="0">
              <a:solidFill>
                <a:schemeClr val="tx1">
                  <a:lumMod val="50000"/>
                </a:schemeClr>
              </a:solidFill>
              <a:latin typeface="微软雅黑" panose="020B0503020204020204" charset="-122"/>
              <a:ea typeface="微软雅黑" panose="020B0503020204020204" charset="-122"/>
            </a:endParaRPr>
          </a:p>
        </p:txBody>
      </p:sp>
      <p:sp>
        <p:nvSpPr>
          <p:cNvPr id="7" name="矩形 6"/>
          <p:cNvSpPr/>
          <p:nvPr/>
        </p:nvSpPr>
        <p:spPr>
          <a:xfrm>
            <a:off x="3527884" y="1015116"/>
            <a:ext cx="5112568" cy="1611630"/>
          </a:xfrm>
          <a:prstGeom prst="rect">
            <a:avLst/>
          </a:prstGeom>
        </p:spPr>
        <p:txBody>
          <a:bodyPr wrap="square">
            <a:spAutoFit/>
          </a:bodyPr>
          <a:lstStyle/>
          <a:p>
            <a:pPr>
              <a:lnSpc>
                <a:spcPct val="130000"/>
              </a:lnSpc>
            </a:pPr>
            <a:r>
              <a:rPr lang="zh-CN" altLang="en-US" sz="1600" dirty="0">
                <a:latin typeface="微软雅黑" panose="020B0503020204020204" charset="-122"/>
                <a:ea typeface="微软雅黑" panose="020B0503020204020204" charset="-122"/>
              </a:rPr>
              <a:t>个人养老金参加人依法向税务机关申报</a:t>
            </a:r>
            <a:r>
              <a:rPr lang="zh-CN" altLang="en-US" sz="1600" b="1" dirty="0">
                <a:solidFill>
                  <a:srgbClr val="C00000"/>
                </a:solidFill>
                <a:latin typeface="微软雅黑" panose="020B0503020204020204" charset="-122"/>
                <a:ea typeface="微软雅黑" panose="020B0503020204020204" charset="-122"/>
              </a:rPr>
              <a:t>可享受税收优惠</a:t>
            </a:r>
            <a:r>
              <a:rPr lang="zh-CN" altLang="en-US" sz="20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若全年按上限缴纳，且年度应纳税所得额不低于</a:t>
            </a:r>
            <a:r>
              <a:rPr lang="en-US" altLang="zh-CN" sz="1600" dirty="0">
                <a:latin typeface="微软雅黑" panose="020B0503020204020204" charset="-122"/>
                <a:ea typeface="微软雅黑" panose="020B0503020204020204" charset="-122"/>
              </a:rPr>
              <a:t>12000</a:t>
            </a:r>
            <a:r>
              <a:rPr lang="zh-CN" altLang="en-US" sz="1600" dirty="0">
                <a:latin typeface="微软雅黑" panose="020B0503020204020204" charset="-122"/>
                <a:ea typeface="微软雅黑" panose="020B0503020204020204" charset="-122"/>
              </a:rPr>
              <a:t>元，依照个人所得税税率</a:t>
            </a:r>
            <a:r>
              <a:rPr lang="en-US" altLang="zh-CN" sz="1600" dirty="0">
                <a:latin typeface="微软雅黑" panose="020B0503020204020204" charset="-122"/>
                <a:ea typeface="微软雅黑" panose="020B0503020204020204" charset="-122"/>
              </a:rPr>
              <a:t>3%~45%</a:t>
            </a:r>
            <a:r>
              <a:rPr lang="zh-CN" altLang="en-US" sz="1600" dirty="0">
                <a:latin typeface="微软雅黑" panose="020B0503020204020204" charset="-122"/>
                <a:ea typeface="微软雅黑" panose="020B0503020204020204" charset="-122"/>
              </a:rPr>
              <a:t>不同档次计算，</a:t>
            </a:r>
            <a:r>
              <a:rPr lang="zh-CN" altLang="en-US" sz="2000" b="1" dirty="0">
                <a:solidFill>
                  <a:srgbClr val="C00000"/>
                </a:solidFill>
                <a:latin typeface="微软雅黑" panose="020B0503020204020204" charset="-122"/>
                <a:ea typeface="微软雅黑" panose="020B0503020204020204" charset="-122"/>
              </a:rPr>
              <a:t>当年可节税</a:t>
            </a:r>
            <a:r>
              <a:rPr lang="en-US" altLang="zh-CN" sz="2000" b="1" dirty="0">
                <a:solidFill>
                  <a:srgbClr val="C00000"/>
                </a:solidFill>
                <a:latin typeface="微软雅黑" panose="020B0503020204020204" charset="-122"/>
                <a:ea typeface="微软雅黑" panose="020B0503020204020204" charset="-122"/>
              </a:rPr>
              <a:t>360</a:t>
            </a:r>
            <a:r>
              <a:rPr lang="zh-CN" altLang="en-US" sz="2000" b="1" dirty="0">
                <a:solidFill>
                  <a:srgbClr val="C00000"/>
                </a:solidFill>
                <a:latin typeface="微软雅黑" panose="020B0503020204020204" charset="-122"/>
                <a:ea typeface="微软雅黑" panose="020B0503020204020204" charset="-122"/>
              </a:rPr>
              <a:t>元～</a:t>
            </a:r>
            <a:r>
              <a:rPr lang="en-US" altLang="zh-CN" sz="2000" b="1" dirty="0">
                <a:solidFill>
                  <a:srgbClr val="C00000"/>
                </a:solidFill>
                <a:latin typeface="微软雅黑" panose="020B0503020204020204" charset="-122"/>
                <a:ea typeface="微软雅黑" panose="020B0503020204020204" charset="-122"/>
              </a:rPr>
              <a:t>5400</a:t>
            </a:r>
            <a:r>
              <a:rPr lang="zh-CN" altLang="en-US" sz="2000" b="1" dirty="0">
                <a:solidFill>
                  <a:srgbClr val="C00000"/>
                </a:solidFill>
                <a:latin typeface="微软雅黑" panose="020B0503020204020204" charset="-122"/>
                <a:ea typeface="微软雅黑" panose="020B0503020204020204" charset="-122"/>
              </a:rPr>
              <a:t>元</a:t>
            </a:r>
            <a:r>
              <a:rPr lang="zh-CN" altLang="en-US" sz="1600" dirty="0">
                <a:latin typeface="微软雅黑" panose="020B0503020204020204" charset="-122"/>
                <a:ea typeface="微软雅黑" panose="020B0503020204020204" charset="-122"/>
              </a:rPr>
              <a:t>。</a:t>
            </a:r>
            <a:endParaRPr lang="zh-CN" altLang="en-US" sz="1600" dirty="0">
              <a:latin typeface="微软雅黑" panose="020B0503020204020204" charset="-122"/>
              <a:ea typeface="微软雅黑" panose="020B0503020204020204" charset="-122"/>
            </a:endParaRPr>
          </a:p>
        </p:txBody>
      </p:sp>
      <p:graphicFrame>
        <p:nvGraphicFramePr>
          <p:cNvPr id="13" name="表格 12"/>
          <p:cNvGraphicFramePr>
            <a:graphicFrameLocks noGrp="1"/>
          </p:cNvGraphicFramePr>
          <p:nvPr>
            <p:custDataLst>
              <p:tags r:id="rId2"/>
            </p:custDataLst>
          </p:nvPr>
        </p:nvGraphicFramePr>
        <p:xfrm>
          <a:off x="3627679" y="2588383"/>
          <a:ext cx="5149079" cy="2174176"/>
        </p:xfrm>
        <a:graphic>
          <a:graphicData uri="http://schemas.openxmlformats.org/drawingml/2006/table">
            <a:tbl>
              <a:tblPr/>
              <a:tblGrid>
                <a:gridCol w="2808313"/>
                <a:gridCol w="864096"/>
                <a:gridCol w="1476670"/>
              </a:tblGrid>
              <a:tr h="248803">
                <a:tc>
                  <a:txBody>
                    <a:bodyPr/>
                    <a:lstStyle/>
                    <a:p>
                      <a:pPr algn="ctr" latinLnBrk="1">
                        <a:lnSpc>
                          <a:spcPct val="80000"/>
                        </a:lnSpc>
                      </a:pPr>
                      <a:r>
                        <a:rPr lang="zh-CN" altLang="en-US" sz="1400" b="1" dirty="0" smtClean="0">
                          <a:solidFill>
                            <a:schemeClr val="bg1"/>
                          </a:solidFill>
                          <a:effectLst/>
                          <a:latin typeface="微软雅黑" panose="020B0503020204020204" charset="-122"/>
                          <a:ea typeface="微软雅黑" panose="020B0503020204020204" charset="-122"/>
                        </a:rPr>
                        <a:t>年度累计应</a:t>
                      </a:r>
                      <a:r>
                        <a:rPr lang="zh-CN" altLang="en-US" sz="1400" b="1" dirty="0">
                          <a:solidFill>
                            <a:schemeClr val="bg1"/>
                          </a:solidFill>
                          <a:effectLst/>
                          <a:latin typeface="微软雅黑" panose="020B0503020204020204" charset="-122"/>
                          <a:ea typeface="微软雅黑" panose="020B0503020204020204" charset="-122"/>
                        </a:rPr>
                        <a:t>纳税所得额</a:t>
                      </a:r>
                      <a:endParaRPr lang="zh-CN" altLang="en-US" sz="1400" dirty="0">
                        <a:solidFill>
                          <a:schemeClr val="bg1"/>
                        </a:solidFill>
                        <a:effectLst/>
                        <a:latin typeface="微软雅黑" panose="020B0503020204020204" charset="-122"/>
                        <a:ea typeface="微软雅黑" panose="020B0503020204020204" charset="-122"/>
                      </a:endParaRPr>
                    </a:p>
                  </a:txBody>
                  <a:tcPr marL="79748" marR="79748"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solidFill>
                  </a:tcPr>
                </a:tc>
                <a:tc>
                  <a:txBody>
                    <a:bodyPr/>
                    <a:lstStyle/>
                    <a:p>
                      <a:pPr algn="ctr" latinLnBrk="1">
                        <a:lnSpc>
                          <a:spcPct val="80000"/>
                        </a:lnSpc>
                      </a:pPr>
                      <a:r>
                        <a:rPr lang="zh-CN" altLang="en-US" sz="1400" b="1" dirty="0">
                          <a:solidFill>
                            <a:schemeClr val="bg1"/>
                          </a:solidFill>
                          <a:effectLst/>
                          <a:latin typeface="微软雅黑" panose="020B0503020204020204" charset="-122"/>
                          <a:ea typeface="微软雅黑" panose="020B0503020204020204" charset="-122"/>
                        </a:rPr>
                        <a:t>税率</a:t>
                      </a:r>
                      <a:endParaRPr lang="zh-CN" altLang="en-US" sz="1400" dirty="0">
                        <a:solidFill>
                          <a:schemeClr val="bg1"/>
                        </a:solidFill>
                        <a:effectLst/>
                        <a:latin typeface="微软雅黑" panose="020B0503020204020204" charset="-122"/>
                        <a:ea typeface="微软雅黑" panose="020B0503020204020204" charset="-122"/>
                      </a:endParaRPr>
                    </a:p>
                  </a:txBody>
                  <a:tcPr marL="79748" marR="79748"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solidFill>
                  </a:tcPr>
                </a:tc>
                <a:tc>
                  <a:txBody>
                    <a:bodyPr/>
                    <a:lstStyle/>
                    <a:p>
                      <a:pPr algn="ctr" latinLnBrk="1">
                        <a:lnSpc>
                          <a:spcPct val="80000"/>
                        </a:lnSpc>
                      </a:pPr>
                      <a:r>
                        <a:rPr lang="zh-CN" altLang="en-US" sz="1400" b="1" dirty="0">
                          <a:solidFill>
                            <a:schemeClr val="bg1"/>
                          </a:solidFill>
                          <a:effectLst/>
                          <a:latin typeface="微软雅黑" panose="020B0503020204020204" charset="-122"/>
                          <a:ea typeface="微软雅黑" panose="020B0503020204020204" charset="-122"/>
                        </a:rPr>
                        <a:t>最高节税额</a:t>
                      </a:r>
                      <a:endParaRPr lang="zh-CN" altLang="en-US" sz="1400" dirty="0">
                        <a:solidFill>
                          <a:schemeClr val="bg1"/>
                        </a:solidFill>
                        <a:effectLst/>
                        <a:latin typeface="微软雅黑" panose="020B0503020204020204" charset="-122"/>
                        <a:ea typeface="微软雅黑" panose="020B0503020204020204" charset="-122"/>
                      </a:endParaRPr>
                    </a:p>
                  </a:txBody>
                  <a:tcPr marL="79748" marR="79748"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accent2"/>
                    </a:solidFill>
                  </a:tcPr>
                </a:tc>
              </a:tr>
              <a:tr h="273028">
                <a:tc>
                  <a:txBody>
                    <a:bodyPr/>
                    <a:lstStyle/>
                    <a:p>
                      <a:pPr algn="ctr" latinLnBrk="1">
                        <a:lnSpc>
                          <a:spcPct val="80000"/>
                        </a:lnSpc>
                      </a:pPr>
                      <a:r>
                        <a:rPr lang="zh-CN" altLang="en-US" sz="1400" dirty="0" smtClean="0">
                          <a:effectLst/>
                          <a:latin typeface="微软雅黑" panose="020B0503020204020204" charset="-122"/>
                          <a:ea typeface="微软雅黑" panose="020B0503020204020204" charset="-122"/>
                        </a:rPr>
                        <a:t>不超过</a:t>
                      </a:r>
                      <a:r>
                        <a:rPr lang="en-US" altLang="zh-CN" sz="1400" dirty="0" smtClean="0">
                          <a:effectLst/>
                          <a:latin typeface="微软雅黑" panose="020B0503020204020204" charset="-122"/>
                          <a:ea typeface="微软雅黑" panose="020B0503020204020204" charset="-122"/>
                        </a:rPr>
                        <a:t>3.6</a:t>
                      </a:r>
                      <a:r>
                        <a:rPr lang="zh-CN" altLang="en-US" sz="1400" dirty="0">
                          <a:effectLst/>
                          <a:latin typeface="微软雅黑" panose="020B0503020204020204" charset="-122"/>
                          <a:ea typeface="微软雅黑" panose="020B0503020204020204" charset="-122"/>
                        </a:rPr>
                        <a:t>万元</a:t>
                      </a:r>
                      <a:endParaRPr lang="zh-CN" altLang="en-US" sz="1400" dirty="0">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latinLnBrk="1">
                        <a:lnSpc>
                          <a:spcPct val="80000"/>
                        </a:lnSpc>
                      </a:pPr>
                      <a:r>
                        <a:rPr lang="en-US" altLang="zh-CN" sz="1400" dirty="0">
                          <a:effectLst/>
                          <a:latin typeface="微软雅黑" panose="020B0503020204020204" charset="-122"/>
                          <a:ea typeface="微软雅黑" panose="020B0503020204020204" charset="-122"/>
                        </a:rPr>
                        <a:t>3</a:t>
                      </a:r>
                      <a:r>
                        <a:rPr lang="en-US" altLang="zh-CN" sz="1400" dirty="0" smtClean="0">
                          <a:effectLst/>
                          <a:latin typeface="微软雅黑" panose="020B0503020204020204" charset="-122"/>
                          <a:ea typeface="微软雅黑" panose="020B0503020204020204" charset="-122"/>
                        </a:rPr>
                        <a:t>%</a:t>
                      </a:r>
                      <a:endParaRPr lang="en-US" altLang="zh-CN" sz="1400" dirty="0">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latinLnBrk="1">
                        <a:lnSpc>
                          <a:spcPct val="80000"/>
                        </a:lnSpc>
                      </a:pPr>
                      <a:r>
                        <a:rPr lang="en-US" altLang="zh-CN" sz="1600" b="1" dirty="0">
                          <a:solidFill>
                            <a:srgbClr val="C00000"/>
                          </a:solidFill>
                          <a:effectLst/>
                          <a:latin typeface="微软雅黑" panose="020B0503020204020204" charset="-122"/>
                          <a:ea typeface="微软雅黑" panose="020B0503020204020204" charset="-122"/>
                        </a:rPr>
                        <a:t>360</a:t>
                      </a:r>
                      <a:r>
                        <a:rPr lang="zh-CN" altLang="en-US" sz="1600" b="1" dirty="0">
                          <a:solidFill>
                            <a:srgbClr val="C00000"/>
                          </a:solidFill>
                          <a:effectLst/>
                          <a:latin typeface="微软雅黑" panose="020B0503020204020204" charset="-122"/>
                          <a:ea typeface="微软雅黑" panose="020B0503020204020204" charset="-122"/>
                        </a:rPr>
                        <a:t>元</a:t>
                      </a:r>
                      <a:endParaRPr lang="zh-CN" altLang="en-US" sz="1600" b="1" dirty="0">
                        <a:solidFill>
                          <a:srgbClr val="C00000"/>
                        </a:solidFill>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r>
              <a:tr h="273028">
                <a:tc>
                  <a:txBody>
                    <a:bodyPr/>
                    <a:lstStyle/>
                    <a:p>
                      <a:pPr algn="ctr" latinLnBrk="1">
                        <a:lnSpc>
                          <a:spcPct val="80000"/>
                        </a:lnSpc>
                      </a:pPr>
                      <a:r>
                        <a:rPr lang="zh-CN" altLang="en-US" sz="1400" dirty="0" smtClean="0">
                          <a:effectLst/>
                          <a:latin typeface="微软雅黑" panose="020B0503020204020204" charset="-122"/>
                          <a:ea typeface="微软雅黑" panose="020B0503020204020204" charset="-122"/>
                        </a:rPr>
                        <a:t>超过</a:t>
                      </a:r>
                      <a:r>
                        <a:rPr lang="en-US" altLang="zh-CN" sz="1400" dirty="0" smtClean="0">
                          <a:effectLst/>
                          <a:latin typeface="微软雅黑" panose="020B0503020204020204" charset="-122"/>
                          <a:ea typeface="微软雅黑" panose="020B0503020204020204" charset="-122"/>
                        </a:rPr>
                        <a:t>3.6</a:t>
                      </a:r>
                      <a:r>
                        <a:rPr lang="zh-CN" altLang="en-US" sz="1400" dirty="0">
                          <a:effectLst/>
                          <a:latin typeface="微软雅黑" panose="020B0503020204020204" charset="-122"/>
                          <a:ea typeface="微软雅黑" panose="020B0503020204020204" charset="-122"/>
                        </a:rPr>
                        <a:t>万</a:t>
                      </a:r>
                      <a:r>
                        <a:rPr lang="zh-CN" altLang="en-US" sz="1400" dirty="0" smtClean="0">
                          <a:effectLst/>
                          <a:latin typeface="微软雅黑" panose="020B0503020204020204" charset="-122"/>
                          <a:ea typeface="微软雅黑" panose="020B0503020204020204" charset="-122"/>
                        </a:rPr>
                        <a:t>元</a:t>
                      </a:r>
                      <a:r>
                        <a:rPr lang="en-US" altLang="zh-CN" sz="1400" dirty="0" smtClean="0">
                          <a:effectLst/>
                          <a:latin typeface="微软雅黑" panose="020B0503020204020204" charset="-122"/>
                          <a:ea typeface="微软雅黑" panose="020B0503020204020204" charset="-122"/>
                        </a:rPr>
                        <a:t>—14.4</a:t>
                      </a:r>
                      <a:r>
                        <a:rPr lang="zh-CN" altLang="en-US" sz="1400" dirty="0">
                          <a:effectLst/>
                          <a:latin typeface="微软雅黑" panose="020B0503020204020204" charset="-122"/>
                          <a:ea typeface="微软雅黑" panose="020B0503020204020204" charset="-122"/>
                        </a:rPr>
                        <a:t>万</a:t>
                      </a:r>
                      <a:r>
                        <a:rPr lang="zh-CN" altLang="en-US" sz="1400" dirty="0" smtClean="0">
                          <a:effectLst/>
                          <a:latin typeface="微软雅黑" panose="020B0503020204020204" charset="-122"/>
                          <a:ea typeface="微软雅黑" panose="020B0503020204020204" charset="-122"/>
                        </a:rPr>
                        <a:t>元的</a:t>
                      </a:r>
                      <a:endParaRPr lang="zh-CN" altLang="en-US" sz="1400" dirty="0">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ctr" latinLnBrk="1">
                        <a:lnSpc>
                          <a:spcPct val="80000"/>
                        </a:lnSpc>
                      </a:pPr>
                      <a:r>
                        <a:rPr lang="en-US" altLang="zh-CN" sz="1400" dirty="0">
                          <a:effectLst/>
                          <a:latin typeface="微软雅黑" panose="020B0503020204020204" charset="-122"/>
                          <a:ea typeface="微软雅黑" panose="020B0503020204020204" charset="-122"/>
                        </a:rPr>
                        <a:t>10%</a:t>
                      </a:r>
                      <a:endParaRPr lang="en-US" altLang="zh-CN" sz="1400" dirty="0">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ctr" latinLnBrk="1">
                        <a:lnSpc>
                          <a:spcPct val="80000"/>
                        </a:lnSpc>
                      </a:pPr>
                      <a:r>
                        <a:rPr lang="en-US" altLang="zh-CN" sz="1600" b="1" dirty="0">
                          <a:solidFill>
                            <a:srgbClr val="C00000"/>
                          </a:solidFill>
                          <a:effectLst/>
                          <a:latin typeface="微软雅黑" panose="020B0503020204020204" charset="-122"/>
                          <a:ea typeface="微软雅黑" panose="020B0503020204020204" charset="-122"/>
                        </a:rPr>
                        <a:t>1200</a:t>
                      </a:r>
                      <a:r>
                        <a:rPr lang="zh-CN" altLang="en-US" sz="1600" b="1" dirty="0">
                          <a:solidFill>
                            <a:srgbClr val="C00000"/>
                          </a:solidFill>
                          <a:effectLst/>
                          <a:latin typeface="微软雅黑" panose="020B0503020204020204" charset="-122"/>
                          <a:ea typeface="微软雅黑" panose="020B0503020204020204" charset="-122"/>
                        </a:rPr>
                        <a:t>元</a:t>
                      </a:r>
                      <a:endParaRPr lang="zh-CN" altLang="en-US" sz="1600" b="1" dirty="0">
                        <a:solidFill>
                          <a:srgbClr val="C00000"/>
                        </a:solidFill>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r>
              <a:tr h="273028">
                <a:tc>
                  <a:txBody>
                    <a:bodyPr/>
                    <a:lstStyle/>
                    <a:p>
                      <a:pPr algn="ctr" latinLnBrk="1">
                        <a:lnSpc>
                          <a:spcPct val="80000"/>
                        </a:lnSpc>
                      </a:pPr>
                      <a:r>
                        <a:rPr lang="zh-CN" altLang="en-US" sz="1400" dirty="0" smtClean="0">
                          <a:effectLst/>
                          <a:latin typeface="微软雅黑" panose="020B0503020204020204" charset="-122"/>
                          <a:ea typeface="微软雅黑" panose="020B0503020204020204" charset="-122"/>
                        </a:rPr>
                        <a:t>超过</a:t>
                      </a:r>
                      <a:r>
                        <a:rPr lang="en-US" altLang="zh-CN" sz="1400" dirty="0" smtClean="0">
                          <a:effectLst/>
                          <a:latin typeface="微软雅黑" panose="020B0503020204020204" charset="-122"/>
                          <a:ea typeface="微软雅黑" panose="020B0503020204020204" charset="-122"/>
                        </a:rPr>
                        <a:t>14.4</a:t>
                      </a:r>
                      <a:r>
                        <a:rPr lang="zh-CN" altLang="en-US" sz="1400" dirty="0">
                          <a:effectLst/>
                          <a:latin typeface="微软雅黑" panose="020B0503020204020204" charset="-122"/>
                          <a:ea typeface="微软雅黑" panose="020B0503020204020204" charset="-122"/>
                        </a:rPr>
                        <a:t>万</a:t>
                      </a:r>
                      <a:r>
                        <a:rPr lang="zh-CN" altLang="en-US" sz="1400" dirty="0" smtClean="0">
                          <a:effectLst/>
                          <a:latin typeface="微软雅黑" panose="020B0503020204020204" charset="-122"/>
                          <a:ea typeface="微软雅黑" panose="020B0503020204020204" charset="-122"/>
                        </a:rPr>
                        <a:t>元</a:t>
                      </a:r>
                      <a:r>
                        <a:rPr lang="en-US" altLang="zh-CN" sz="1400" dirty="0" smtClean="0">
                          <a:effectLst/>
                          <a:latin typeface="微软雅黑" panose="020B0503020204020204" charset="-122"/>
                          <a:ea typeface="微软雅黑" panose="020B0503020204020204" charset="-122"/>
                        </a:rPr>
                        <a:t>—30</a:t>
                      </a:r>
                      <a:r>
                        <a:rPr lang="zh-CN" altLang="en-US" sz="1400" dirty="0">
                          <a:effectLst/>
                          <a:latin typeface="微软雅黑" panose="020B0503020204020204" charset="-122"/>
                          <a:ea typeface="微软雅黑" panose="020B0503020204020204" charset="-122"/>
                        </a:rPr>
                        <a:t>万</a:t>
                      </a:r>
                      <a:r>
                        <a:rPr lang="zh-CN" altLang="en-US" sz="1400" dirty="0" smtClean="0">
                          <a:effectLst/>
                          <a:latin typeface="微软雅黑" panose="020B0503020204020204" charset="-122"/>
                          <a:ea typeface="微软雅黑" panose="020B0503020204020204" charset="-122"/>
                        </a:rPr>
                        <a:t>元的</a:t>
                      </a:r>
                      <a:endParaRPr lang="zh-CN" altLang="en-US" sz="1400" dirty="0">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latinLnBrk="1">
                        <a:lnSpc>
                          <a:spcPct val="80000"/>
                        </a:lnSpc>
                      </a:pPr>
                      <a:r>
                        <a:rPr lang="en-US" altLang="zh-CN" sz="1400" dirty="0">
                          <a:effectLst/>
                          <a:latin typeface="微软雅黑" panose="020B0503020204020204" charset="-122"/>
                          <a:ea typeface="微软雅黑" panose="020B0503020204020204" charset="-122"/>
                        </a:rPr>
                        <a:t>20%</a:t>
                      </a:r>
                      <a:endParaRPr lang="en-US" altLang="zh-CN" sz="1400" dirty="0">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latinLnBrk="1">
                        <a:lnSpc>
                          <a:spcPct val="80000"/>
                        </a:lnSpc>
                      </a:pPr>
                      <a:r>
                        <a:rPr lang="en-US" altLang="zh-CN" sz="1600" b="1" dirty="0">
                          <a:solidFill>
                            <a:srgbClr val="C00000"/>
                          </a:solidFill>
                          <a:effectLst/>
                          <a:latin typeface="微软雅黑" panose="020B0503020204020204" charset="-122"/>
                          <a:ea typeface="微软雅黑" panose="020B0503020204020204" charset="-122"/>
                        </a:rPr>
                        <a:t>2400</a:t>
                      </a:r>
                      <a:r>
                        <a:rPr lang="zh-CN" altLang="en-US" sz="1600" b="1" dirty="0">
                          <a:solidFill>
                            <a:srgbClr val="C00000"/>
                          </a:solidFill>
                          <a:effectLst/>
                          <a:latin typeface="微软雅黑" panose="020B0503020204020204" charset="-122"/>
                          <a:ea typeface="微软雅黑" panose="020B0503020204020204" charset="-122"/>
                        </a:rPr>
                        <a:t>元</a:t>
                      </a:r>
                      <a:endParaRPr lang="zh-CN" altLang="en-US" sz="1600" b="1" dirty="0">
                        <a:solidFill>
                          <a:srgbClr val="C00000"/>
                        </a:solidFill>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r>
              <a:tr h="273028">
                <a:tc>
                  <a:txBody>
                    <a:bodyPr/>
                    <a:lstStyle/>
                    <a:p>
                      <a:pPr algn="ctr" latinLnBrk="1">
                        <a:lnSpc>
                          <a:spcPct val="80000"/>
                        </a:lnSpc>
                      </a:pPr>
                      <a:r>
                        <a:rPr lang="zh-CN" altLang="en-US" sz="1400" dirty="0" smtClean="0">
                          <a:effectLst/>
                          <a:latin typeface="微软雅黑" panose="020B0503020204020204" charset="-122"/>
                          <a:ea typeface="微软雅黑" panose="020B0503020204020204" charset="-122"/>
                        </a:rPr>
                        <a:t>超过</a:t>
                      </a:r>
                      <a:r>
                        <a:rPr lang="en-US" altLang="zh-CN" sz="1400" dirty="0" smtClean="0">
                          <a:effectLst/>
                          <a:latin typeface="微软雅黑" panose="020B0503020204020204" charset="-122"/>
                          <a:ea typeface="微软雅黑" panose="020B0503020204020204" charset="-122"/>
                        </a:rPr>
                        <a:t>30</a:t>
                      </a:r>
                      <a:r>
                        <a:rPr lang="zh-CN" altLang="en-US" sz="1400" dirty="0">
                          <a:effectLst/>
                          <a:latin typeface="微软雅黑" panose="020B0503020204020204" charset="-122"/>
                          <a:ea typeface="微软雅黑" panose="020B0503020204020204" charset="-122"/>
                        </a:rPr>
                        <a:t>万</a:t>
                      </a:r>
                      <a:r>
                        <a:rPr lang="zh-CN" altLang="en-US" sz="1400" dirty="0" smtClean="0">
                          <a:effectLst/>
                          <a:latin typeface="微软雅黑" panose="020B0503020204020204" charset="-122"/>
                          <a:ea typeface="微软雅黑" panose="020B0503020204020204" charset="-122"/>
                        </a:rPr>
                        <a:t>元</a:t>
                      </a:r>
                      <a:r>
                        <a:rPr lang="en-US" altLang="zh-CN" sz="1400" dirty="0" smtClean="0">
                          <a:effectLst/>
                          <a:latin typeface="微软雅黑" panose="020B0503020204020204" charset="-122"/>
                          <a:ea typeface="微软雅黑" panose="020B0503020204020204" charset="-122"/>
                        </a:rPr>
                        <a:t>—42</a:t>
                      </a:r>
                      <a:r>
                        <a:rPr lang="zh-CN" altLang="en-US" sz="1400" dirty="0">
                          <a:effectLst/>
                          <a:latin typeface="微软雅黑" panose="020B0503020204020204" charset="-122"/>
                          <a:ea typeface="微软雅黑" panose="020B0503020204020204" charset="-122"/>
                        </a:rPr>
                        <a:t>万</a:t>
                      </a:r>
                      <a:r>
                        <a:rPr lang="zh-CN" altLang="en-US" sz="1400" dirty="0" smtClean="0">
                          <a:effectLst/>
                          <a:latin typeface="微软雅黑" panose="020B0503020204020204" charset="-122"/>
                          <a:ea typeface="微软雅黑" panose="020B0503020204020204" charset="-122"/>
                        </a:rPr>
                        <a:t>元的</a:t>
                      </a:r>
                      <a:endParaRPr lang="zh-CN" altLang="en-US" sz="1400" dirty="0">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ctr" latinLnBrk="1">
                        <a:lnSpc>
                          <a:spcPct val="80000"/>
                        </a:lnSpc>
                      </a:pPr>
                      <a:r>
                        <a:rPr lang="en-US" altLang="zh-CN" sz="1400" dirty="0">
                          <a:effectLst/>
                          <a:latin typeface="微软雅黑" panose="020B0503020204020204" charset="-122"/>
                          <a:ea typeface="微软雅黑" panose="020B0503020204020204" charset="-122"/>
                        </a:rPr>
                        <a:t>25%</a:t>
                      </a:r>
                      <a:endParaRPr lang="en-US" altLang="zh-CN" sz="1400" dirty="0">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ctr" latinLnBrk="1">
                        <a:lnSpc>
                          <a:spcPct val="80000"/>
                        </a:lnSpc>
                      </a:pPr>
                      <a:r>
                        <a:rPr lang="en-US" altLang="zh-CN" sz="1600" b="1" dirty="0">
                          <a:solidFill>
                            <a:srgbClr val="C00000"/>
                          </a:solidFill>
                          <a:effectLst/>
                          <a:latin typeface="微软雅黑" panose="020B0503020204020204" charset="-122"/>
                          <a:ea typeface="微软雅黑" panose="020B0503020204020204" charset="-122"/>
                        </a:rPr>
                        <a:t>3000</a:t>
                      </a:r>
                      <a:r>
                        <a:rPr lang="zh-CN" altLang="en-US" sz="1600" b="1" dirty="0">
                          <a:solidFill>
                            <a:srgbClr val="C00000"/>
                          </a:solidFill>
                          <a:effectLst/>
                          <a:latin typeface="微软雅黑" panose="020B0503020204020204" charset="-122"/>
                          <a:ea typeface="微软雅黑" panose="020B0503020204020204" charset="-122"/>
                        </a:rPr>
                        <a:t>元</a:t>
                      </a:r>
                      <a:endParaRPr lang="zh-CN" altLang="en-US" sz="1600" b="1" dirty="0">
                        <a:solidFill>
                          <a:srgbClr val="C00000"/>
                        </a:solidFill>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r>
              <a:tr h="273028">
                <a:tc>
                  <a:txBody>
                    <a:bodyPr/>
                    <a:lstStyle/>
                    <a:p>
                      <a:pPr algn="ctr" latinLnBrk="1">
                        <a:lnSpc>
                          <a:spcPct val="80000"/>
                        </a:lnSpc>
                      </a:pPr>
                      <a:r>
                        <a:rPr lang="zh-CN" altLang="en-US" sz="1400" dirty="0" smtClean="0">
                          <a:effectLst/>
                          <a:latin typeface="微软雅黑" panose="020B0503020204020204" charset="-122"/>
                          <a:ea typeface="微软雅黑" panose="020B0503020204020204" charset="-122"/>
                        </a:rPr>
                        <a:t>超过</a:t>
                      </a:r>
                      <a:r>
                        <a:rPr lang="en-US" altLang="zh-CN" sz="1400" dirty="0" smtClean="0">
                          <a:effectLst/>
                          <a:latin typeface="微软雅黑" panose="020B0503020204020204" charset="-122"/>
                          <a:ea typeface="微软雅黑" panose="020B0503020204020204" charset="-122"/>
                        </a:rPr>
                        <a:t>42</a:t>
                      </a:r>
                      <a:r>
                        <a:rPr lang="zh-CN" altLang="en-US" sz="1400" dirty="0">
                          <a:effectLst/>
                          <a:latin typeface="微软雅黑" panose="020B0503020204020204" charset="-122"/>
                          <a:ea typeface="微软雅黑" panose="020B0503020204020204" charset="-122"/>
                        </a:rPr>
                        <a:t>万</a:t>
                      </a:r>
                      <a:r>
                        <a:rPr lang="zh-CN" altLang="en-US" sz="1400" dirty="0" smtClean="0">
                          <a:effectLst/>
                          <a:latin typeface="微软雅黑" panose="020B0503020204020204" charset="-122"/>
                          <a:ea typeface="微软雅黑" panose="020B0503020204020204" charset="-122"/>
                        </a:rPr>
                        <a:t>元</a:t>
                      </a:r>
                      <a:r>
                        <a:rPr lang="en-US" altLang="zh-CN" sz="1400" dirty="0" smtClean="0">
                          <a:effectLst/>
                          <a:latin typeface="微软雅黑" panose="020B0503020204020204" charset="-122"/>
                          <a:ea typeface="微软雅黑" panose="020B0503020204020204" charset="-122"/>
                        </a:rPr>
                        <a:t>—66</a:t>
                      </a:r>
                      <a:r>
                        <a:rPr lang="zh-CN" altLang="en-US" sz="1400" dirty="0">
                          <a:effectLst/>
                          <a:latin typeface="微软雅黑" panose="020B0503020204020204" charset="-122"/>
                          <a:ea typeface="微软雅黑" panose="020B0503020204020204" charset="-122"/>
                        </a:rPr>
                        <a:t>万</a:t>
                      </a:r>
                      <a:r>
                        <a:rPr lang="zh-CN" altLang="en-US" sz="1400" dirty="0" smtClean="0">
                          <a:effectLst/>
                          <a:latin typeface="微软雅黑" panose="020B0503020204020204" charset="-122"/>
                          <a:ea typeface="微软雅黑" panose="020B0503020204020204" charset="-122"/>
                        </a:rPr>
                        <a:t>元的</a:t>
                      </a:r>
                      <a:endParaRPr lang="zh-CN" altLang="en-US" sz="1400" dirty="0">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latinLnBrk="1">
                        <a:lnSpc>
                          <a:spcPct val="80000"/>
                        </a:lnSpc>
                      </a:pPr>
                      <a:r>
                        <a:rPr lang="en-US" altLang="zh-CN" sz="1400" dirty="0">
                          <a:effectLst/>
                          <a:latin typeface="微软雅黑" panose="020B0503020204020204" charset="-122"/>
                          <a:ea typeface="微软雅黑" panose="020B0503020204020204" charset="-122"/>
                        </a:rPr>
                        <a:t>30%</a:t>
                      </a:r>
                      <a:endParaRPr lang="en-US" altLang="zh-CN" sz="1400" dirty="0">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latinLnBrk="1">
                        <a:lnSpc>
                          <a:spcPct val="80000"/>
                        </a:lnSpc>
                      </a:pPr>
                      <a:r>
                        <a:rPr lang="en-US" altLang="zh-CN" sz="1600" b="1" dirty="0">
                          <a:solidFill>
                            <a:srgbClr val="C00000"/>
                          </a:solidFill>
                          <a:effectLst/>
                          <a:latin typeface="微软雅黑" panose="020B0503020204020204" charset="-122"/>
                          <a:ea typeface="微软雅黑" panose="020B0503020204020204" charset="-122"/>
                        </a:rPr>
                        <a:t>3600</a:t>
                      </a:r>
                      <a:r>
                        <a:rPr lang="zh-CN" altLang="en-US" sz="1600" b="1" dirty="0">
                          <a:solidFill>
                            <a:srgbClr val="C00000"/>
                          </a:solidFill>
                          <a:effectLst/>
                          <a:latin typeface="微软雅黑" panose="020B0503020204020204" charset="-122"/>
                          <a:ea typeface="微软雅黑" panose="020B0503020204020204" charset="-122"/>
                        </a:rPr>
                        <a:t>元</a:t>
                      </a:r>
                      <a:endParaRPr lang="zh-CN" altLang="en-US" sz="1600" b="1" dirty="0">
                        <a:solidFill>
                          <a:srgbClr val="C00000"/>
                        </a:solidFill>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r>
              <a:tr h="273028">
                <a:tc>
                  <a:txBody>
                    <a:bodyPr/>
                    <a:lstStyle/>
                    <a:p>
                      <a:pPr algn="ctr" latinLnBrk="1">
                        <a:lnSpc>
                          <a:spcPct val="80000"/>
                        </a:lnSpc>
                      </a:pPr>
                      <a:r>
                        <a:rPr lang="zh-CN" altLang="en-US" sz="1400" dirty="0" smtClean="0">
                          <a:effectLst/>
                          <a:latin typeface="微软雅黑" panose="020B0503020204020204" charset="-122"/>
                          <a:ea typeface="微软雅黑" panose="020B0503020204020204" charset="-122"/>
                        </a:rPr>
                        <a:t>超过</a:t>
                      </a:r>
                      <a:r>
                        <a:rPr lang="en-US" altLang="zh-CN" sz="1400" dirty="0" smtClean="0">
                          <a:effectLst/>
                          <a:latin typeface="微软雅黑" panose="020B0503020204020204" charset="-122"/>
                          <a:ea typeface="微软雅黑" panose="020B0503020204020204" charset="-122"/>
                        </a:rPr>
                        <a:t>66</a:t>
                      </a:r>
                      <a:r>
                        <a:rPr lang="zh-CN" altLang="en-US" sz="1400" dirty="0">
                          <a:effectLst/>
                          <a:latin typeface="微软雅黑" panose="020B0503020204020204" charset="-122"/>
                          <a:ea typeface="微软雅黑" panose="020B0503020204020204" charset="-122"/>
                        </a:rPr>
                        <a:t>万</a:t>
                      </a:r>
                      <a:r>
                        <a:rPr lang="zh-CN" altLang="en-US" sz="1400" dirty="0" smtClean="0">
                          <a:effectLst/>
                          <a:latin typeface="微软雅黑" panose="020B0503020204020204" charset="-122"/>
                          <a:ea typeface="微软雅黑" panose="020B0503020204020204" charset="-122"/>
                        </a:rPr>
                        <a:t>元</a:t>
                      </a:r>
                      <a:r>
                        <a:rPr lang="en-US" altLang="zh-CN" sz="1400" dirty="0" smtClean="0">
                          <a:effectLst/>
                          <a:latin typeface="微软雅黑" panose="020B0503020204020204" charset="-122"/>
                          <a:ea typeface="微软雅黑" panose="020B0503020204020204" charset="-122"/>
                        </a:rPr>
                        <a:t>—96</a:t>
                      </a:r>
                      <a:r>
                        <a:rPr lang="zh-CN" altLang="en-US" sz="1400" dirty="0">
                          <a:effectLst/>
                          <a:latin typeface="微软雅黑" panose="020B0503020204020204" charset="-122"/>
                          <a:ea typeface="微软雅黑" panose="020B0503020204020204" charset="-122"/>
                        </a:rPr>
                        <a:t>万</a:t>
                      </a:r>
                      <a:r>
                        <a:rPr lang="zh-CN" altLang="en-US" sz="1400" dirty="0" smtClean="0">
                          <a:effectLst/>
                          <a:latin typeface="微软雅黑" panose="020B0503020204020204" charset="-122"/>
                          <a:ea typeface="微软雅黑" panose="020B0503020204020204" charset="-122"/>
                        </a:rPr>
                        <a:t>元的</a:t>
                      </a:r>
                      <a:endParaRPr lang="zh-CN" altLang="en-US" sz="1400" dirty="0">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ctr" latinLnBrk="1">
                        <a:lnSpc>
                          <a:spcPct val="80000"/>
                        </a:lnSpc>
                      </a:pPr>
                      <a:r>
                        <a:rPr lang="en-US" altLang="zh-CN" sz="1400">
                          <a:effectLst/>
                          <a:latin typeface="微软雅黑" panose="020B0503020204020204" charset="-122"/>
                          <a:ea typeface="微软雅黑" panose="020B0503020204020204" charset="-122"/>
                        </a:rPr>
                        <a:t>35%</a:t>
                      </a:r>
                      <a:endParaRPr lang="en-US" altLang="zh-CN" sz="1400">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ctr" latinLnBrk="1">
                        <a:lnSpc>
                          <a:spcPct val="80000"/>
                        </a:lnSpc>
                      </a:pPr>
                      <a:r>
                        <a:rPr lang="en-US" altLang="zh-CN" sz="1600" b="1" dirty="0">
                          <a:solidFill>
                            <a:srgbClr val="C00000"/>
                          </a:solidFill>
                          <a:effectLst/>
                          <a:latin typeface="微软雅黑" panose="020B0503020204020204" charset="-122"/>
                          <a:ea typeface="微软雅黑" panose="020B0503020204020204" charset="-122"/>
                        </a:rPr>
                        <a:t>4200</a:t>
                      </a:r>
                      <a:r>
                        <a:rPr lang="zh-CN" altLang="en-US" sz="1600" b="1" dirty="0">
                          <a:solidFill>
                            <a:srgbClr val="C00000"/>
                          </a:solidFill>
                          <a:effectLst/>
                          <a:latin typeface="微软雅黑" panose="020B0503020204020204" charset="-122"/>
                          <a:ea typeface="微软雅黑" panose="020B0503020204020204" charset="-122"/>
                        </a:rPr>
                        <a:t>元</a:t>
                      </a:r>
                      <a:endParaRPr lang="zh-CN" altLang="en-US" sz="1600" b="1" dirty="0">
                        <a:solidFill>
                          <a:srgbClr val="C00000"/>
                        </a:solidFill>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r>
              <a:tr h="273028">
                <a:tc>
                  <a:txBody>
                    <a:bodyPr/>
                    <a:lstStyle/>
                    <a:p>
                      <a:pPr algn="ctr" latinLnBrk="1">
                        <a:lnSpc>
                          <a:spcPct val="80000"/>
                        </a:lnSpc>
                      </a:pPr>
                      <a:r>
                        <a:rPr lang="zh-CN" altLang="en-US" sz="1400" dirty="0" smtClean="0">
                          <a:effectLst/>
                          <a:latin typeface="微软雅黑" panose="020B0503020204020204" charset="-122"/>
                          <a:ea typeface="微软雅黑" panose="020B0503020204020204" charset="-122"/>
                        </a:rPr>
                        <a:t>超过</a:t>
                      </a:r>
                      <a:r>
                        <a:rPr lang="en-US" altLang="zh-CN" sz="1400" dirty="0" smtClean="0">
                          <a:effectLst/>
                          <a:latin typeface="微软雅黑" panose="020B0503020204020204" charset="-122"/>
                          <a:ea typeface="微软雅黑" panose="020B0503020204020204" charset="-122"/>
                        </a:rPr>
                        <a:t>96</a:t>
                      </a:r>
                      <a:r>
                        <a:rPr lang="zh-CN" altLang="en-US" sz="1400" dirty="0">
                          <a:effectLst/>
                          <a:latin typeface="微软雅黑" panose="020B0503020204020204" charset="-122"/>
                          <a:ea typeface="微软雅黑" panose="020B0503020204020204" charset="-122"/>
                        </a:rPr>
                        <a:t>万</a:t>
                      </a:r>
                      <a:r>
                        <a:rPr lang="zh-CN" altLang="en-US" sz="1400" dirty="0" smtClean="0">
                          <a:effectLst/>
                          <a:latin typeface="微软雅黑" panose="020B0503020204020204" charset="-122"/>
                          <a:ea typeface="微软雅黑" panose="020B0503020204020204" charset="-122"/>
                        </a:rPr>
                        <a:t>元的部分</a:t>
                      </a:r>
                      <a:endParaRPr lang="zh-CN" altLang="en-US" sz="1400" dirty="0">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latinLnBrk="1">
                        <a:lnSpc>
                          <a:spcPct val="80000"/>
                        </a:lnSpc>
                      </a:pPr>
                      <a:r>
                        <a:rPr lang="en-US" altLang="zh-CN" sz="1400">
                          <a:effectLst/>
                          <a:latin typeface="微软雅黑" panose="020B0503020204020204" charset="-122"/>
                          <a:ea typeface="微软雅黑" panose="020B0503020204020204" charset="-122"/>
                        </a:rPr>
                        <a:t>45%</a:t>
                      </a:r>
                      <a:endParaRPr lang="en-US" altLang="zh-CN" sz="1400">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latinLnBrk="1">
                        <a:lnSpc>
                          <a:spcPct val="80000"/>
                        </a:lnSpc>
                      </a:pPr>
                      <a:r>
                        <a:rPr lang="en-US" altLang="zh-CN" sz="1600" b="1" dirty="0">
                          <a:solidFill>
                            <a:srgbClr val="C00000"/>
                          </a:solidFill>
                          <a:effectLst/>
                          <a:latin typeface="微软雅黑" panose="020B0503020204020204" charset="-122"/>
                          <a:ea typeface="微软雅黑" panose="020B0503020204020204" charset="-122"/>
                        </a:rPr>
                        <a:t>5400</a:t>
                      </a:r>
                      <a:r>
                        <a:rPr lang="zh-CN" altLang="en-US" sz="1600" b="1" dirty="0">
                          <a:solidFill>
                            <a:srgbClr val="C00000"/>
                          </a:solidFill>
                          <a:effectLst/>
                          <a:latin typeface="微软雅黑" panose="020B0503020204020204" charset="-122"/>
                          <a:ea typeface="微软雅黑" panose="020B0503020204020204" charset="-122"/>
                        </a:rPr>
                        <a:t>元</a:t>
                      </a:r>
                      <a:endParaRPr lang="zh-CN" altLang="en-US" sz="1600" b="1" dirty="0">
                        <a:solidFill>
                          <a:srgbClr val="C00000"/>
                        </a:solidFill>
                        <a:effectLst/>
                        <a:latin typeface="微软雅黑" panose="020B0503020204020204" charset="-122"/>
                        <a:ea typeface="微软雅黑" panose="020B0503020204020204" charset="-122"/>
                      </a:endParaRPr>
                    </a:p>
                  </a:txBody>
                  <a:tcPr marL="39874" marR="39874" marT="39874" marB="39874"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r>
            </a:tbl>
          </a:graphicData>
        </a:graphic>
      </p:graphicFrame>
      <p:sp>
        <p:nvSpPr>
          <p:cNvPr id="14" name="矩形 13"/>
          <p:cNvSpPr/>
          <p:nvPr/>
        </p:nvSpPr>
        <p:spPr>
          <a:xfrm>
            <a:off x="3441608" y="4904606"/>
            <a:ext cx="5647713" cy="2308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00" dirty="0" smtClean="0">
                <a:latin typeface="微软雅黑" panose="020B0503020204020204" charset="-122"/>
                <a:ea typeface="微软雅黑" panose="020B0503020204020204" charset="-122"/>
              </a:rPr>
              <a:t>注：</a:t>
            </a:r>
            <a:r>
              <a:rPr lang="en-US" altLang="zh-CN" sz="900" dirty="0" smtClean="0">
                <a:latin typeface="微软雅黑" panose="020B0503020204020204" charset="-122"/>
                <a:ea typeface="微软雅黑" panose="020B0503020204020204" charset="-122"/>
              </a:rPr>
              <a:t>1.</a:t>
            </a:r>
            <a:r>
              <a:rPr lang="zh-CN" altLang="en-US" sz="900" dirty="0" smtClean="0">
                <a:latin typeface="微软雅黑" panose="020B0503020204020204" charset="-122"/>
                <a:ea typeface="微软雅黑" panose="020B0503020204020204" charset="-122"/>
              </a:rPr>
              <a:t>实际节税金额以最终节税金额为准。</a:t>
            </a:r>
            <a:r>
              <a:rPr lang="en-US" altLang="zh-CN" sz="900" dirty="0" smtClean="0">
                <a:latin typeface="微软雅黑" panose="020B0503020204020204" charset="-122"/>
                <a:ea typeface="微软雅黑" panose="020B0503020204020204" charset="-122"/>
              </a:rPr>
              <a:t>2.</a:t>
            </a:r>
            <a:r>
              <a:rPr lang="zh-CN" altLang="en-US" sz="900" dirty="0">
                <a:latin typeface="微软雅黑" panose="020B0503020204020204" charset="-122"/>
                <a:ea typeface="微软雅黑" panose="020B0503020204020204" charset="-122"/>
              </a:rPr>
              <a:t>以上内容供了解参考，最终执行结果以国家税收法律法规为准。 </a:t>
            </a:r>
            <a:endParaRPr lang="zh-CN" altLang="en-US" sz="900" dirty="0">
              <a:latin typeface="微软雅黑" panose="020B0503020204020204" charset="-122"/>
              <a:ea typeface="微软雅黑" panose="020B0503020204020204" charset="-122"/>
            </a:endParaRPr>
          </a:p>
        </p:txBody>
      </p:sp>
      <p:pic>
        <p:nvPicPr>
          <p:cNvPr id="2" name="图片 1"/>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7092280" y="-164554"/>
            <a:ext cx="2099725" cy="1181095"/>
          </a:xfrm>
          <a:prstGeom prst="rect">
            <a:avLst/>
          </a:prstGeom>
        </p:spPr>
      </p:pic>
      <p:sp>
        <p:nvSpPr>
          <p:cNvPr id="4" name="文本框 3"/>
          <p:cNvSpPr txBox="1"/>
          <p:nvPr/>
        </p:nvSpPr>
        <p:spPr>
          <a:xfrm>
            <a:off x="396240" y="2318385"/>
            <a:ext cx="2706370" cy="1076325"/>
          </a:xfrm>
          <a:prstGeom prst="rect">
            <a:avLst/>
          </a:prstGeom>
          <a:noFill/>
        </p:spPr>
        <p:txBody>
          <a:bodyPr wrap="square" rtlCol="0">
            <a:spAutoFit/>
          </a:bodyPr>
          <a:p>
            <a:r>
              <a:rPr lang="zh-CN" altLang="en-US" sz="3200" b="1">
                <a:solidFill>
                  <a:srgbClr val="FFFF00"/>
                </a:solidFill>
                <a:latin typeface="微软雅黑" panose="020B0503020204020204" charset="-122"/>
                <a:ea typeface="微软雅黑" panose="020B0503020204020204" charset="-122"/>
              </a:rPr>
              <a:t>服务国家战略</a:t>
            </a:r>
            <a:endParaRPr lang="zh-CN" altLang="en-US" sz="3200" b="1">
              <a:solidFill>
                <a:srgbClr val="FFFF00"/>
              </a:solidFill>
              <a:latin typeface="微软雅黑" panose="020B0503020204020204" charset="-122"/>
              <a:ea typeface="微软雅黑" panose="020B0503020204020204" charset="-122"/>
            </a:endParaRPr>
          </a:p>
          <a:p>
            <a:r>
              <a:rPr lang="zh-CN" altLang="en-US" sz="3200" b="1">
                <a:solidFill>
                  <a:srgbClr val="FFFF00"/>
                </a:solidFill>
                <a:latin typeface="微软雅黑" panose="020B0503020204020204" charset="-122"/>
                <a:ea typeface="微软雅黑" panose="020B0503020204020204" charset="-122"/>
              </a:rPr>
              <a:t>尽享政策红利</a:t>
            </a:r>
            <a:endParaRPr lang="zh-CN" altLang="en-US" sz="3200" b="1">
              <a:solidFill>
                <a:srgbClr val="FFFF00"/>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ongysyt\Desktop\VCG211257180742.jpg"/>
          <p:cNvPicPr>
            <a:picLocks noChangeAspect="1" noChangeArrowheads="1"/>
          </p:cNvPicPr>
          <p:nvPr/>
        </p:nvPicPr>
        <p:blipFill>
          <a:blip r:embed="rId1" cstate="screen"/>
          <a:srcRect/>
          <a:stretch>
            <a:fillRect/>
          </a:stretch>
        </p:blipFill>
        <p:spPr bwMode="auto">
          <a:xfrm>
            <a:off x="2778659" y="635224"/>
            <a:ext cx="6363487" cy="3964081"/>
          </a:xfrm>
          <a:prstGeom prst="rect">
            <a:avLst/>
          </a:prstGeom>
          <a:noFill/>
        </p:spPr>
      </p:pic>
      <p:sp>
        <p:nvSpPr>
          <p:cNvPr id="11" name="矩形 10"/>
          <p:cNvSpPr/>
          <p:nvPr/>
        </p:nvSpPr>
        <p:spPr>
          <a:xfrm>
            <a:off x="635" y="-635"/>
            <a:ext cx="9143365" cy="5144135"/>
          </a:xfrm>
          <a:prstGeom prst="rect">
            <a:avLst/>
          </a:pr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endParaRPr lang="zh-CN" altLang="en-US" dirty="0"/>
          </a:p>
        </p:txBody>
      </p:sp>
      <p:pic>
        <p:nvPicPr>
          <p:cNvPr id="2" name="图片 1"/>
          <p:cNvPicPr>
            <a:picLocks noChangeAspect="1"/>
          </p:cNvPicPr>
          <p:nvPr/>
        </p:nvPicPr>
        <p:blipFill>
          <a:blip r:embed="rId2"/>
          <a:stretch>
            <a:fillRect/>
          </a:stretch>
        </p:blipFill>
        <p:spPr>
          <a:xfrm>
            <a:off x="110490" y="-635"/>
            <a:ext cx="9031605" cy="4668520"/>
          </a:xfrm>
          <a:prstGeom prst="rect">
            <a:avLst/>
          </a:prstGeom>
        </p:spPr>
      </p:pic>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ongysyt\Desktop\VCG211257180742.jpg"/>
          <p:cNvPicPr>
            <a:picLocks noChangeAspect="1" noChangeArrowheads="1"/>
          </p:cNvPicPr>
          <p:nvPr/>
        </p:nvPicPr>
        <p:blipFill>
          <a:blip r:embed="rId1" cstate="screen"/>
          <a:srcRect/>
          <a:stretch>
            <a:fillRect/>
          </a:stretch>
        </p:blipFill>
        <p:spPr bwMode="auto">
          <a:xfrm>
            <a:off x="2778659" y="635224"/>
            <a:ext cx="6363487" cy="3964081"/>
          </a:xfrm>
          <a:prstGeom prst="rect">
            <a:avLst/>
          </a:prstGeom>
          <a:noFill/>
        </p:spPr>
      </p:pic>
      <p:sp>
        <p:nvSpPr>
          <p:cNvPr id="11" name="矩形 10"/>
          <p:cNvSpPr/>
          <p:nvPr/>
        </p:nvSpPr>
        <p:spPr>
          <a:xfrm>
            <a:off x="635" y="-635"/>
            <a:ext cx="9143365" cy="5144135"/>
          </a:xfrm>
          <a:prstGeom prst="rect">
            <a:avLst/>
          </a:pr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endParaRPr lang="zh-CN" altLang="en-US" dirty="0"/>
          </a:p>
        </p:txBody>
      </p:sp>
      <p:pic>
        <p:nvPicPr>
          <p:cNvPr id="3" name="图片 2"/>
          <p:cNvPicPr>
            <a:picLocks noChangeAspect="1"/>
          </p:cNvPicPr>
          <p:nvPr/>
        </p:nvPicPr>
        <p:blipFill>
          <a:blip r:embed="rId2"/>
          <a:stretch>
            <a:fillRect/>
          </a:stretch>
        </p:blipFill>
        <p:spPr>
          <a:xfrm>
            <a:off x="635" y="-635"/>
            <a:ext cx="9177020" cy="5189855"/>
          </a:xfrm>
          <a:prstGeom prst="rect">
            <a:avLst/>
          </a:prstGeom>
        </p:spPr>
      </p:pic>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ongysyt\Desktop\VCG211257180742.jpg"/>
          <p:cNvPicPr>
            <a:picLocks noChangeAspect="1" noChangeArrowheads="1"/>
          </p:cNvPicPr>
          <p:nvPr/>
        </p:nvPicPr>
        <p:blipFill>
          <a:blip r:embed="rId1" cstate="screen"/>
          <a:srcRect/>
          <a:stretch>
            <a:fillRect/>
          </a:stretch>
        </p:blipFill>
        <p:spPr bwMode="auto">
          <a:xfrm>
            <a:off x="2778659" y="635224"/>
            <a:ext cx="6363487" cy="3964081"/>
          </a:xfrm>
          <a:prstGeom prst="rect">
            <a:avLst/>
          </a:prstGeom>
          <a:noFill/>
        </p:spPr>
      </p:pic>
      <p:sp>
        <p:nvSpPr>
          <p:cNvPr id="11" name="矩形 10"/>
          <p:cNvSpPr/>
          <p:nvPr/>
        </p:nvSpPr>
        <p:spPr>
          <a:xfrm>
            <a:off x="635" y="-635"/>
            <a:ext cx="9143365" cy="5144135"/>
          </a:xfrm>
          <a:prstGeom prst="rect">
            <a:avLst/>
          </a:pr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endParaRPr lang="zh-CN" altLang="en-US" dirty="0"/>
          </a:p>
        </p:txBody>
      </p:sp>
      <p:pic>
        <p:nvPicPr>
          <p:cNvPr id="3" name="图片 2"/>
          <p:cNvPicPr>
            <a:picLocks noChangeAspect="1"/>
          </p:cNvPicPr>
          <p:nvPr/>
        </p:nvPicPr>
        <p:blipFill>
          <a:blip r:embed="rId2"/>
          <a:stretch>
            <a:fillRect/>
          </a:stretch>
        </p:blipFill>
        <p:spPr>
          <a:xfrm>
            <a:off x="635" y="-635"/>
            <a:ext cx="9142095" cy="4944745"/>
          </a:xfrm>
          <a:prstGeom prst="rect">
            <a:avLst/>
          </a:prstGeom>
        </p:spPr>
      </p:pic>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ongysyt\Desktop\VCG211257180742.jpg"/>
          <p:cNvPicPr>
            <a:picLocks noChangeAspect="1" noChangeArrowheads="1"/>
          </p:cNvPicPr>
          <p:nvPr/>
        </p:nvPicPr>
        <p:blipFill>
          <a:blip r:embed="rId1" cstate="screen"/>
          <a:srcRect/>
          <a:stretch>
            <a:fillRect/>
          </a:stretch>
        </p:blipFill>
        <p:spPr bwMode="auto">
          <a:xfrm>
            <a:off x="2778659" y="635224"/>
            <a:ext cx="6363487" cy="3964081"/>
          </a:xfrm>
          <a:prstGeom prst="rect">
            <a:avLst/>
          </a:prstGeom>
          <a:noFill/>
        </p:spPr>
      </p:pic>
      <p:sp>
        <p:nvSpPr>
          <p:cNvPr id="11" name="矩形 10"/>
          <p:cNvSpPr/>
          <p:nvPr/>
        </p:nvSpPr>
        <p:spPr>
          <a:xfrm>
            <a:off x="635" y="-635"/>
            <a:ext cx="9143365" cy="5144135"/>
          </a:xfrm>
          <a:prstGeom prst="rect">
            <a:avLst/>
          </a:pr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endParaRPr lang="zh-CN" altLang="en-US" dirty="0"/>
          </a:p>
        </p:txBody>
      </p:sp>
      <p:pic>
        <p:nvPicPr>
          <p:cNvPr id="2" name="图片 1"/>
          <p:cNvPicPr>
            <a:picLocks noChangeAspect="1"/>
          </p:cNvPicPr>
          <p:nvPr/>
        </p:nvPicPr>
        <p:blipFill>
          <a:blip r:embed="rId2"/>
          <a:stretch>
            <a:fillRect/>
          </a:stretch>
        </p:blipFill>
        <p:spPr>
          <a:xfrm>
            <a:off x="635" y="-635"/>
            <a:ext cx="9141460" cy="5007610"/>
          </a:xfrm>
          <a:prstGeom prst="rect">
            <a:avLst/>
          </a:prstGeom>
        </p:spPr>
      </p:pic>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2070" y="80010"/>
            <a:ext cx="9039225" cy="4982845"/>
          </a:xfrm>
          <a:prstGeom prst="rect">
            <a:avLst/>
          </a:prstGeom>
        </p:spPr>
      </p:pic>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ongysyt\Desktop\VCG211257180742.jpg"/>
          <p:cNvPicPr>
            <a:picLocks noChangeAspect="1" noChangeArrowheads="1"/>
          </p:cNvPicPr>
          <p:nvPr/>
        </p:nvPicPr>
        <p:blipFill>
          <a:blip r:embed="rId1" cstate="screen"/>
          <a:srcRect/>
          <a:stretch>
            <a:fillRect/>
          </a:stretch>
        </p:blipFill>
        <p:spPr bwMode="auto">
          <a:xfrm>
            <a:off x="2778659" y="635224"/>
            <a:ext cx="6363487" cy="3964081"/>
          </a:xfrm>
          <a:prstGeom prst="rect">
            <a:avLst/>
          </a:prstGeom>
          <a:noFill/>
        </p:spPr>
      </p:pic>
      <p:sp>
        <p:nvSpPr>
          <p:cNvPr id="11" name="矩形 10"/>
          <p:cNvSpPr/>
          <p:nvPr/>
        </p:nvSpPr>
        <p:spPr>
          <a:xfrm>
            <a:off x="635" y="-635"/>
            <a:ext cx="9143365" cy="5144135"/>
          </a:xfrm>
          <a:prstGeom prst="rect">
            <a:avLst/>
          </a:pr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endParaRPr lang="zh-CN" altLang="en-US" dirty="0"/>
          </a:p>
        </p:txBody>
      </p:sp>
      <p:pic>
        <p:nvPicPr>
          <p:cNvPr id="2" name="图片 1"/>
          <p:cNvPicPr>
            <a:picLocks noChangeAspect="1"/>
          </p:cNvPicPr>
          <p:nvPr/>
        </p:nvPicPr>
        <p:blipFill>
          <a:blip r:embed="rId2"/>
          <a:stretch>
            <a:fillRect/>
          </a:stretch>
        </p:blipFill>
        <p:spPr>
          <a:xfrm>
            <a:off x="189865" y="-635"/>
            <a:ext cx="8899525" cy="4998085"/>
          </a:xfrm>
          <a:prstGeom prst="rect">
            <a:avLst/>
          </a:prstGeom>
        </p:spPr>
      </p:pic>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ongysyt\Desktop\VCG211257180742.jpg"/>
          <p:cNvPicPr>
            <a:picLocks noChangeAspect="1" noChangeArrowheads="1"/>
          </p:cNvPicPr>
          <p:nvPr/>
        </p:nvPicPr>
        <p:blipFill>
          <a:blip r:embed="rId1" cstate="screen"/>
          <a:srcRect/>
          <a:stretch>
            <a:fillRect/>
          </a:stretch>
        </p:blipFill>
        <p:spPr bwMode="auto">
          <a:xfrm>
            <a:off x="2778659" y="635224"/>
            <a:ext cx="6363487" cy="3964081"/>
          </a:xfrm>
          <a:prstGeom prst="rect">
            <a:avLst/>
          </a:prstGeom>
          <a:noFill/>
        </p:spPr>
      </p:pic>
      <p:sp>
        <p:nvSpPr>
          <p:cNvPr id="11" name="矩形 10"/>
          <p:cNvSpPr/>
          <p:nvPr/>
        </p:nvSpPr>
        <p:spPr>
          <a:xfrm>
            <a:off x="635" y="-635"/>
            <a:ext cx="9143365" cy="5144135"/>
          </a:xfrm>
          <a:prstGeom prst="rect">
            <a:avLst/>
          </a:pr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endParaRPr lang="zh-CN" altLang="en-US" dirty="0"/>
          </a:p>
        </p:txBody>
      </p:sp>
      <p:pic>
        <p:nvPicPr>
          <p:cNvPr id="4" name="图片 3"/>
          <p:cNvPicPr>
            <a:picLocks noChangeAspect="1"/>
          </p:cNvPicPr>
          <p:nvPr/>
        </p:nvPicPr>
        <p:blipFill>
          <a:blip r:embed="rId2"/>
          <a:stretch>
            <a:fillRect/>
          </a:stretch>
        </p:blipFill>
        <p:spPr>
          <a:xfrm>
            <a:off x="55880" y="-635"/>
            <a:ext cx="9086850" cy="5071745"/>
          </a:xfrm>
          <a:prstGeom prst="rect">
            <a:avLst/>
          </a:prstGeom>
        </p:spPr>
      </p:pic>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 name="Group 2145"/>
          <p:cNvGrpSpPr/>
          <p:nvPr/>
        </p:nvGrpSpPr>
        <p:grpSpPr>
          <a:xfrm flipH="1">
            <a:off x="235719" y="228824"/>
            <a:ext cx="65985" cy="396285"/>
            <a:chOff x="-1" y="0"/>
            <a:chExt cx="93146" cy="466123"/>
          </a:xfrm>
        </p:grpSpPr>
        <p:sp>
          <p:nvSpPr>
            <p:cNvPr id="38" name="Shape 2140"/>
            <p:cNvSpPr/>
            <p:nvPr/>
          </p:nvSpPr>
          <p:spPr>
            <a:xfrm>
              <a:off x="-1" y="0"/>
              <a:ext cx="93144" cy="93144"/>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0070C0"/>
            </a:solidFill>
            <a:ln w="9525" cap="flat">
              <a:noFill/>
              <a:round/>
            </a:ln>
            <a:effectLst/>
          </p:spPr>
          <p:txBody>
            <a:bodyPr wrap="square" lIns="0" tIns="0" rIns="0" bIns="0" numCol="1" anchor="t">
              <a:noAutofit/>
            </a:bodyPr>
            <a:p>
              <a:pPr lvl="0">
                <a:buClrTx/>
              </a:pPr>
              <a:endParaRPr>
                <a:cs typeface="+mn-ea"/>
                <a:sym typeface="+mn-lt"/>
              </a:endParaRPr>
            </a:p>
          </p:txBody>
        </p:sp>
        <p:sp>
          <p:nvSpPr>
            <p:cNvPr id="39" name="Shape 2141"/>
            <p:cNvSpPr/>
            <p:nvPr/>
          </p:nvSpPr>
          <p:spPr>
            <a:xfrm>
              <a:off x="0" y="124326"/>
              <a:ext cx="93144" cy="93145"/>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00B0F0"/>
            </a:solidFill>
            <a:ln w="9525" cap="flat">
              <a:noFill/>
              <a:round/>
            </a:ln>
            <a:effectLst/>
          </p:spPr>
          <p:txBody>
            <a:bodyPr wrap="square" lIns="0" tIns="0" rIns="0" bIns="0" numCol="1" anchor="t">
              <a:noAutofit/>
            </a:bodyPr>
            <a:p>
              <a:pPr lvl="0">
                <a:buClrTx/>
              </a:pPr>
              <a:endParaRPr>
                <a:cs typeface="+mn-ea"/>
                <a:sym typeface="+mn-lt"/>
              </a:endParaRPr>
            </a:p>
          </p:txBody>
        </p:sp>
        <p:sp>
          <p:nvSpPr>
            <p:cNvPr id="44" name="Shape 2142"/>
            <p:cNvSpPr/>
            <p:nvPr/>
          </p:nvSpPr>
          <p:spPr>
            <a:xfrm>
              <a:off x="1" y="248652"/>
              <a:ext cx="93144" cy="93144"/>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66CCFF"/>
            </a:solidFill>
            <a:ln w="9525" cap="flat">
              <a:noFill/>
              <a:round/>
            </a:ln>
            <a:effectLst/>
          </p:spPr>
          <p:txBody>
            <a:bodyPr wrap="square" lIns="0" tIns="0" rIns="0" bIns="0" numCol="1" anchor="t">
              <a:noAutofit/>
            </a:bodyPr>
            <a:p>
              <a:pPr lvl="0">
                <a:buClrTx/>
              </a:pPr>
              <a:endParaRPr>
                <a:cs typeface="+mn-ea"/>
                <a:sym typeface="+mn-lt"/>
              </a:endParaRPr>
            </a:p>
          </p:txBody>
        </p:sp>
        <p:sp>
          <p:nvSpPr>
            <p:cNvPr id="45" name="Shape 2143"/>
            <p:cNvSpPr/>
            <p:nvPr/>
          </p:nvSpPr>
          <p:spPr>
            <a:xfrm>
              <a:off x="0" y="372978"/>
              <a:ext cx="93144" cy="93145"/>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CCECFF"/>
            </a:solidFill>
            <a:ln w="9525" cap="flat">
              <a:noFill/>
              <a:round/>
            </a:ln>
            <a:effectLst/>
          </p:spPr>
          <p:txBody>
            <a:bodyPr wrap="square" lIns="0" tIns="0" rIns="0" bIns="0" numCol="1" anchor="t">
              <a:noAutofit/>
            </a:bodyPr>
            <a:p>
              <a:pPr lvl="0">
                <a:buClrTx/>
              </a:pPr>
              <a:endParaRPr>
                <a:cs typeface="+mn-ea"/>
                <a:sym typeface="+mn-lt"/>
              </a:endParaRPr>
            </a:p>
          </p:txBody>
        </p:sp>
      </p:grpSp>
      <p:sp>
        <p:nvSpPr>
          <p:cNvPr id="51" name="TextBox 2"/>
          <p:cNvSpPr txBox="1"/>
          <p:nvPr/>
        </p:nvSpPr>
        <p:spPr>
          <a:xfrm>
            <a:off x="427434" y="165179"/>
            <a:ext cx="3152061" cy="460375"/>
          </a:xfrm>
          <a:prstGeom prst="rect">
            <a:avLst/>
          </a:prstGeom>
          <a:noFill/>
        </p:spPr>
        <p:txBody>
          <a:bodyPr wrap="square" rtlCol="0">
            <a:spAutoFit/>
          </a:bodyPr>
          <a:p>
            <a:r>
              <a:rPr lang="zh-CN" altLang="en-US" sz="2400" b="1" dirty="0">
                <a:solidFill>
                  <a:srgbClr val="0068B7"/>
                </a:solidFill>
                <a:latin typeface="微软雅黑" panose="020B0503020204020204" charset="-122"/>
                <a:ea typeface="微软雅黑" panose="020B0503020204020204" charset="-122"/>
              </a:rPr>
              <a:t>专业可靠的服务人员</a:t>
            </a:r>
            <a:endParaRPr lang="zh-CN" altLang="en-US" sz="2400" b="1" dirty="0">
              <a:solidFill>
                <a:srgbClr val="0068B7"/>
              </a:solidFill>
              <a:latin typeface="微软雅黑" panose="020B0503020204020204" charset="-122"/>
              <a:ea typeface="微软雅黑" panose="020B0503020204020204" charset="-122"/>
            </a:endParaRPr>
          </a:p>
        </p:txBody>
      </p:sp>
      <p:sp>
        <p:nvSpPr>
          <p:cNvPr id="2" name="文本框 1"/>
          <p:cNvSpPr txBox="1"/>
          <p:nvPr/>
        </p:nvSpPr>
        <p:spPr>
          <a:xfrm>
            <a:off x="2917825" y="4221480"/>
            <a:ext cx="2355850" cy="3054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9" tIns="45719" rIns="45719" bIns="45719" numCol="1" spcCol="38100" rtlCol="0" anchor="t" forceAA="0">
            <a:spAutoFit/>
          </a:bodyPr>
          <a:p>
            <a:pPr marL="0" marR="0" indent="0" algn="l" defTabSz="457200" rtl="0" fontAlgn="auto" latinLnBrk="0" hangingPunct="0">
              <a:lnSpc>
                <a:spcPct val="100000"/>
              </a:lnSpc>
              <a:spcBef>
                <a:spcPts val="0"/>
              </a:spcBef>
              <a:spcAft>
                <a:spcPts val="0"/>
              </a:spcAft>
              <a:buClrTx/>
              <a:buSzTx/>
              <a:buFontTx/>
              <a:buNone/>
            </a:pPr>
            <a:r>
              <a:rPr kumimoji="0" lang="zh-CN" altLang="en-US" sz="1400" b="1" i="0" u="none" strike="noStrike" cap="none" spc="0" normalizeH="0" baseline="0" dirty="0">
                <a:ln>
                  <a:noFill/>
                </a:ln>
                <a:solidFill>
                  <a:srgbClr val="0068B7"/>
                </a:solidFill>
                <a:effectLst/>
                <a:uFillTx/>
                <a:latin typeface="微软雅黑" panose="020B0503020204020204" charset="-122"/>
                <a:ea typeface="微软雅黑" panose="020B0503020204020204" charset="-122"/>
                <a:cs typeface="+mn-cs"/>
                <a:sym typeface="Calibri" panose="020F0502020204030204"/>
              </a:rPr>
              <a:t>联系方式：13</a:t>
            </a:r>
            <a:r>
              <a:rPr kumimoji="0" lang="en-US" altLang="zh-CN" sz="1400" b="1" i="0" u="none" strike="noStrike" cap="none" spc="0" normalizeH="0" baseline="0" dirty="0">
                <a:ln>
                  <a:noFill/>
                </a:ln>
                <a:solidFill>
                  <a:srgbClr val="0068B7"/>
                </a:solidFill>
                <a:effectLst/>
                <a:uFillTx/>
                <a:latin typeface="微软雅黑" panose="020B0503020204020204" charset="-122"/>
                <a:ea typeface="微软雅黑" panose="020B0503020204020204" charset="-122"/>
                <a:cs typeface="+mn-cs"/>
                <a:sym typeface="Calibri" panose="020F0502020204030204"/>
              </a:rPr>
              <a:t>621608725</a:t>
            </a:r>
            <a:endParaRPr kumimoji="0" lang="en-US" altLang="zh-CN" sz="1400" b="1" i="0" u="none" strike="noStrike" cap="none" spc="0" normalizeH="0" baseline="0" dirty="0">
              <a:ln>
                <a:noFill/>
              </a:ln>
              <a:solidFill>
                <a:srgbClr val="0068B7"/>
              </a:solidFill>
              <a:effectLst/>
              <a:uFillTx/>
              <a:latin typeface="微软雅黑" panose="020B0503020204020204" charset="-122"/>
              <a:ea typeface="微软雅黑" panose="020B0503020204020204" charset="-122"/>
              <a:cs typeface="+mn-cs"/>
              <a:sym typeface="Calibri" panose="020F0502020204030204"/>
            </a:endParaRPr>
          </a:p>
        </p:txBody>
      </p:sp>
      <p:sp>
        <p:nvSpPr>
          <p:cNvPr id="6" name="文本框 5"/>
          <p:cNvSpPr txBox="1"/>
          <p:nvPr/>
        </p:nvSpPr>
        <p:spPr>
          <a:xfrm>
            <a:off x="6958965" y="4646930"/>
            <a:ext cx="3048000" cy="3670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9" tIns="45719" rIns="45719" bIns="45719" numCol="1" spcCol="38100" rtlCol="0" anchor="t" forceAA="0">
            <a:spAutoFit/>
          </a:bodyPr>
          <a:p>
            <a:pPr marL="0" marR="0" indent="0" algn="l" defTabSz="4572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n-lt"/>
              <a:ea typeface="+mn-ea"/>
              <a:cs typeface="+mn-cs"/>
              <a:sym typeface="Calibri" panose="020F0502020204030204"/>
            </a:endParaRPr>
          </a:p>
        </p:txBody>
      </p:sp>
      <p:pic>
        <p:nvPicPr>
          <p:cNvPr id="52" name="图片 51" descr="ncilogo"/>
          <p:cNvPicPr>
            <a:picLocks noChangeAspect="1"/>
          </p:cNvPicPr>
          <p:nvPr/>
        </p:nvPicPr>
        <p:blipFill>
          <a:blip r:embed="rId1"/>
          <a:stretch>
            <a:fillRect/>
          </a:stretch>
        </p:blipFill>
        <p:spPr>
          <a:xfrm>
            <a:off x="7614285" y="-38100"/>
            <a:ext cx="1529715" cy="730250"/>
          </a:xfrm>
          <a:prstGeom prst="rect">
            <a:avLst/>
          </a:prstGeom>
        </p:spPr>
      </p:pic>
      <p:pic>
        <p:nvPicPr>
          <p:cNvPr id="11" name="图片 10"/>
          <p:cNvPicPr>
            <a:picLocks noChangeAspect="1"/>
          </p:cNvPicPr>
          <p:nvPr/>
        </p:nvPicPr>
        <p:blipFill>
          <a:blip r:embed="rId2"/>
          <a:srcRect t="20429" b="32721"/>
          <a:stretch>
            <a:fillRect/>
          </a:stretch>
        </p:blipFill>
        <p:spPr>
          <a:xfrm>
            <a:off x="2586990" y="692150"/>
            <a:ext cx="3016885" cy="32740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742" y="287509"/>
            <a:ext cx="1353325" cy="531027"/>
            <a:chOff x="-7656" y="383345"/>
            <a:chExt cx="1353399" cy="531056"/>
          </a:xfrm>
          <a:solidFill>
            <a:srgbClr val="005DA4"/>
          </a:solidFill>
        </p:grpSpPr>
        <p:sp>
          <p:nvSpPr>
            <p:cNvPr id="8" name="任意多边形 7"/>
            <p:cNvSpPr/>
            <p:nvPr/>
          </p:nvSpPr>
          <p:spPr>
            <a:xfrm>
              <a:off x="-7656" y="383345"/>
              <a:ext cx="1061486" cy="531056"/>
            </a:xfrm>
            <a:custGeom>
              <a:avLst/>
              <a:gdLst>
                <a:gd name="connsiteX0" fmla="*/ 1736 w 1061486"/>
                <a:gd name="connsiteY0" fmla="*/ 0 h 531056"/>
                <a:gd name="connsiteX1" fmla="*/ 1061486 w 1061486"/>
                <a:gd name="connsiteY1" fmla="*/ 0 h 531056"/>
                <a:gd name="connsiteX2" fmla="*/ 714467 w 1061486"/>
                <a:gd name="connsiteY2" fmla="*/ 531056 h 531056"/>
                <a:gd name="connsiteX3" fmla="*/ 0 w 1061486"/>
                <a:gd name="connsiteY3" fmla="*/ 531056 h 531056"/>
                <a:gd name="connsiteX4" fmla="*/ 0 w 1061486"/>
                <a:gd name="connsiteY4" fmla="*/ 2657 h 53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486" h="531056">
                  <a:moveTo>
                    <a:pt x="1736" y="0"/>
                  </a:moveTo>
                  <a:lnTo>
                    <a:pt x="1061486" y="0"/>
                  </a:lnTo>
                  <a:lnTo>
                    <a:pt x="714467" y="531056"/>
                  </a:lnTo>
                  <a:lnTo>
                    <a:pt x="0" y="531056"/>
                  </a:lnTo>
                  <a:lnTo>
                    <a:pt x="0" y="2657"/>
                  </a:lnTo>
                  <a:close/>
                </a:path>
              </a:pathLst>
            </a:custGeom>
            <a:solidFill>
              <a:srgbClr val="005DA4"/>
            </a:solidFill>
            <a:ln>
              <a:solidFill>
                <a:srgbClr val="005CA3"/>
              </a:solidFill>
            </a:ln>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9" name="任意多边形 8"/>
            <p:cNvSpPr/>
            <p:nvPr/>
          </p:nvSpPr>
          <p:spPr>
            <a:xfrm>
              <a:off x="761917" y="383345"/>
              <a:ext cx="583826" cy="531056"/>
            </a:xfrm>
            <a:custGeom>
              <a:avLst/>
              <a:gdLst>
                <a:gd name="connsiteX0" fmla="*/ 347019 w 583826"/>
                <a:gd name="connsiteY0" fmla="*/ 0 h 531056"/>
                <a:gd name="connsiteX1" fmla="*/ 583826 w 583826"/>
                <a:gd name="connsiteY1" fmla="*/ 0 h 531056"/>
                <a:gd name="connsiteX2" fmla="*/ 236807 w 583826"/>
                <a:gd name="connsiteY2" fmla="*/ 531056 h 531056"/>
                <a:gd name="connsiteX3" fmla="*/ 0 w 583826"/>
                <a:gd name="connsiteY3" fmla="*/ 531056 h 531056"/>
              </a:gdLst>
              <a:ahLst/>
              <a:cxnLst>
                <a:cxn ang="0">
                  <a:pos x="connsiteX0" y="connsiteY0"/>
                </a:cxn>
                <a:cxn ang="0">
                  <a:pos x="connsiteX1" y="connsiteY1"/>
                </a:cxn>
                <a:cxn ang="0">
                  <a:pos x="connsiteX2" y="connsiteY2"/>
                </a:cxn>
                <a:cxn ang="0">
                  <a:pos x="connsiteX3" y="connsiteY3"/>
                </a:cxn>
              </a:cxnLst>
              <a:rect l="l" t="t" r="r" b="b"/>
              <a:pathLst>
                <a:path w="583826" h="531056">
                  <a:moveTo>
                    <a:pt x="347019" y="0"/>
                  </a:moveTo>
                  <a:lnTo>
                    <a:pt x="583826" y="0"/>
                  </a:lnTo>
                  <a:lnTo>
                    <a:pt x="236807" y="531056"/>
                  </a:lnTo>
                  <a:lnTo>
                    <a:pt x="0" y="531056"/>
                  </a:lnTo>
                  <a:close/>
                </a:path>
              </a:pathLst>
            </a:custGeom>
            <a:grpFill/>
            <a:ln>
              <a:solidFill>
                <a:srgbClr val="005C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10" name="文本框 18"/>
          <p:cNvSpPr>
            <a:spLocks noChangeArrowheads="1"/>
          </p:cNvSpPr>
          <p:nvPr/>
        </p:nvSpPr>
        <p:spPr bwMode="auto">
          <a:xfrm>
            <a:off x="1347379" y="287882"/>
            <a:ext cx="1897380"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r>
              <a:rPr lang="zh-CN" altLang="en-US" sz="2700" b="1" dirty="0">
                <a:solidFill>
                  <a:srgbClr val="005DA4"/>
                </a:solidFill>
                <a:latin typeface="微软雅黑" panose="020B0503020204020204" charset="-122"/>
                <a:ea typeface="微软雅黑" panose="020B0503020204020204" charset="-122"/>
                <a:sym typeface="微软雅黑" panose="020B0503020204020204" charset="-122"/>
              </a:rPr>
              <a:t>分公司介绍</a:t>
            </a:r>
            <a:endParaRPr lang="zh-CN" altLang="en-US" sz="2700" b="1" dirty="0">
              <a:solidFill>
                <a:srgbClr val="005DA4"/>
              </a:solidFill>
              <a:latin typeface="微软雅黑" panose="020B0503020204020204" charset="-122"/>
              <a:ea typeface="微软雅黑" panose="020B0503020204020204" charset="-122"/>
              <a:sym typeface="微软雅黑" panose="020B0503020204020204" charset="-122"/>
            </a:endParaRPr>
          </a:p>
          <a:p>
            <a:endParaRPr lang="en-US" sz="1500" dirty="0">
              <a:solidFill>
                <a:srgbClr val="005DA4"/>
              </a:solidFill>
              <a:latin typeface="Calibri" panose="020F0502020204030204" charset="0"/>
              <a:ea typeface="微软雅黑" panose="020B0503020204020204" charset="-122"/>
              <a:cs typeface="Calibri" panose="020F0502020204030204" charset="0"/>
              <a:sym typeface="微软雅黑" panose="020B0503020204020204" charset="-122"/>
            </a:endParaRPr>
          </a:p>
        </p:txBody>
      </p:sp>
      <p:sp>
        <p:nvSpPr>
          <p:cNvPr id="53" name="矩形 52"/>
          <p:cNvSpPr/>
          <p:nvPr/>
        </p:nvSpPr>
        <p:spPr>
          <a:xfrm>
            <a:off x="0" y="5054893"/>
            <a:ext cx="9146381" cy="109145"/>
          </a:xfrm>
          <a:prstGeom prst="rect">
            <a:avLst/>
          </a:prstGeom>
          <a:solidFill>
            <a:srgbClr val="005DA4"/>
          </a:solidFill>
          <a:ln>
            <a:solidFill>
              <a:srgbClr val="005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pic>
        <p:nvPicPr>
          <p:cNvPr id="2" name="图片 1" descr="南侧白天"/>
          <p:cNvPicPr>
            <a:picLocks noChangeAspect="1"/>
          </p:cNvPicPr>
          <p:nvPr/>
        </p:nvPicPr>
        <p:blipFill>
          <a:blip r:embed="rId1"/>
          <a:stretch>
            <a:fillRect/>
          </a:stretch>
        </p:blipFill>
        <p:spPr>
          <a:xfrm>
            <a:off x="228124" y="1153954"/>
            <a:ext cx="2137886" cy="3228023"/>
          </a:xfrm>
          <a:prstGeom prst="rect">
            <a:avLst/>
          </a:prstGeom>
        </p:spPr>
      </p:pic>
      <p:pic>
        <p:nvPicPr>
          <p:cNvPr id="6" name="图片 5" descr="上海分公司-大厦一楼半平台-留浩"/>
          <p:cNvPicPr>
            <a:picLocks noChangeAspect="1"/>
          </p:cNvPicPr>
          <p:nvPr/>
        </p:nvPicPr>
        <p:blipFill>
          <a:blip r:embed="rId2"/>
          <a:stretch>
            <a:fillRect/>
          </a:stretch>
        </p:blipFill>
        <p:spPr>
          <a:xfrm>
            <a:off x="2462689" y="1153954"/>
            <a:ext cx="2242661" cy="1592104"/>
          </a:xfrm>
          <a:prstGeom prst="rect">
            <a:avLst/>
          </a:prstGeom>
        </p:spPr>
      </p:pic>
      <p:pic>
        <p:nvPicPr>
          <p:cNvPr id="7" name="图片 6" descr="上海分公司-办公环境1-李文菓"/>
          <p:cNvPicPr>
            <a:picLocks noChangeAspect="1"/>
          </p:cNvPicPr>
          <p:nvPr/>
        </p:nvPicPr>
        <p:blipFill>
          <a:blip r:embed="rId3"/>
          <a:stretch>
            <a:fillRect/>
          </a:stretch>
        </p:blipFill>
        <p:spPr>
          <a:xfrm>
            <a:off x="2462689" y="2882741"/>
            <a:ext cx="2256473" cy="1499235"/>
          </a:xfrm>
          <a:prstGeom prst="rect">
            <a:avLst/>
          </a:prstGeom>
        </p:spPr>
      </p:pic>
      <p:sp>
        <p:nvSpPr>
          <p:cNvPr id="11" name="Text Box 44"/>
          <p:cNvSpPr>
            <a:spLocks noChangeArrowheads="1"/>
          </p:cNvSpPr>
          <p:nvPr/>
        </p:nvSpPr>
        <p:spPr bwMode="auto">
          <a:xfrm>
            <a:off x="5013960" y="983456"/>
            <a:ext cx="3865245" cy="35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8575" tIns="19288" rIns="38575" bIns="19288">
            <a:spAutoFit/>
          </a:bodyPr>
          <a:lstStyle>
            <a:lvl1pPr defTabSz="685800" eaLnBrk="0" hangingPunct="0">
              <a:defRPr>
                <a:solidFill>
                  <a:schemeClr val="tx1"/>
                </a:solidFill>
                <a:latin typeface="Arial" panose="020B0604020202020204" pitchFamily="34" charset="0"/>
                <a:ea typeface="宋体" panose="02010600030101010101" pitchFamily="2" charset="-122"/>
              </a:defRPr>
            </a:lvl1pPr>
            <a:lvl2pPr defTabSz="685800" eaLnBrk="0" hangingPunct="0">
              <a:defRPr>
                <a:solidFill>
                  <a:schemeClr val="tx1"/>
                </a:solidFill>
                <a:latin typeface="Arial" panose="020B0604020202020204" pitchFamily="34" charset="0"/>
                <a:ea typeface="宋体" panose="02010600030101010101" pitchFamily="2" charset="-122"/>
              </a:defRPr>
            </a:lvl2pPr>
            <a:lvl3pPr defTabSz="685800" eaLnBrk="0" hangingPunct="0">
              <a:defRPr>
                <a:solidFill>
                  <a:schemeClr val="tx1"/>
                </a:solidFill>
                <a:latin typeface="Arial" panose="020B0604020202020204" pitchFamily="34" charset="0"/>
                <a:ea typeface="宋体" panose="02010600030101010101" pitchFamily="2" charset="-122"/>
              </a:defRPr>
            </a:lvl3pPr>
            <a:lvl4pPr defTabSz="685800" eaLnBrk="0" hangingPunct="0">
              <a:defRPr>
                <a:solidFill>
                  <a:schemeClr val="tx1"/>
                </a:solidFill>
                <a:latin typeface="Arial" panose="020B0604020202020204" pitchFamily="34" charset="0"/>
                <a:ea typeface="宋体" panose="02010600030101010101" pitchFamily="2" charset="-122"/>
              </a:defRPr>
            </a:lvl4pPr>
            <a:lvl5pPr defTabSz="685800" eaLnBrk="0" hangingPunct="0">
              <a:defRPr>
                <a:solidFill>
                  <a:schemeClr val="tx1"/>
                </a:solidFill>
                <a:latin typeface="Arial" panose="020B0604020202020204" pitchFamily="34" charset="0"/>
                <a:ea typeface="宋体" panose="02010600030101010101" pitchFamily="2" charset="-122"/>
              </a:defRPr>
            </a:lvl5pPr>
            <a:lvl6pPr defTabSz="685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685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685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685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fontAlgn="auto" hangingPunct="1">
              <a:lnSpc>
                <a:spcPct val="150000"/>
              </a:lnSpc>
              <a:buFont typeface="Wingdings" panose="05000000000000000000" pitchFamily="2" charset="2"/>
              <a:buNone/>
            </a:pPr>
            <a:r>
              <a:rPr lang="zh-CN" altLang="en-US" sz="2100" b="1" kern="0" dirty="0">
                <a:solidFill>
                  <a:srgbClr val="005DA4"/>
                </a:solidFill>
                <a:latin typeface="微软雅黑" panose="020B0503020204020204" charset="-122"/>
                <a:ea typeface="微软雅黑" panose="020B0503020204020204" charset="-122"/>
                <a:cs typeface="方正兰亭黑_GBK" panose="02000000000000000000" charset="-122"/>
              </a:rPr>
              <a:t>新华保险上海分公司</a:t>
            </a:r>
            <a:r>
              <a:rPr lang="zh-CN" altLang="en-US" sz="1200" kern="0" dirty="0">
                <a:solidFill>
                  <a:schemeClr val="tx1">
                    <a:lumMod val="65000"/>
                    <a:lumOff val="35000"/>
                  </a:schemeClr>
                </a:solidFill>
                <a:latin typeface="微软雅黑" panose="020B0503020204020204" charset="-122"/>
                <a:ea typeface="微软雅黑" panose="020B0503020204020204" charset="-122"/>
                <a:cs typeface="方正兰亭黑_GBK" panose="02000000000000000000" charset="-122"/>
              </a:rPr>
              <a:t>成立于</a:t>
            </a:r>
            <a:r>
              <a:rPr lang="zh-CN" altLang="en-US" sz="1200" dirty="0">
                <a:solidFill>
                  <a:srgbClr val="595959"/>
                </a:solidFill>
                <a:latin typeface="微软雅黑" panose="020B0503020204020204" charset="-122"/>
                <a:ea typeface="微软雅黑" panose="020B0503020204020204" charset="-122"/>
              </a:rPr>
              <a:t>2001年3月。</a:t>
            </a:r>
            <a:endParaRPr lang="zh-CN" altLang="en-US" sz="1200" b="1" dirty="0">
              <a:latin typeface="微软雅黑" panose="020B0503020204020204" charset="-122"/>
              <a:ea typeface="微软雅黑" panose="020B0503020204020204" charset="-122"/>
            </a:endParaRPr>
          </a:p>
          <a:p>
            <a:pPr algn="just" eaLnBrk="1" fontAlgn="auto" hangingPunct="1">
              <a:lnSpc>
                <a:spcPct val="150000"/>
              </a:lnSpc>
              <a:buFont typeface="Wingdings" panose="05000000000000000000" pitchFamily="2" charset="2"/>
              <a:buNone/>
            </a:pPr>
            <a:r>
              <a:rPr lang="zh-CN" altLang="en-US" sz="1200" kern="0" dirty="0">
                <a:solidFill>
                  <a:schemeClr val="tx1">
                    <a:lumMod val="65000"/>
                    <a:lumOff val="35000"/>
                  </a:schemeClr>
                </a:solidFill>
                <a:latin typeface="微软雅黑" panose="020B0503020204020204" charset="-122"/>
                <a:ea typeface="微软雅黑" panose="020B0503020204020204" charset="-122"/>
                <a:cs typeface="方正兰亭黑_GBK" panose="02000000000000000000" charset="-122"/>
              </a:rPr>
              <a:t>目前，公司已经形成覆盖全市的服务网络布局：</a:t>
            </a:r>
            <a:endParaRPr lang="zh-CN" altLang="en-US" sz="1200" kern="0" dirty="0">
              <a:solidFill>
                <a:schemeClr val="tx1">
                  <a:lumMod val="65000"/>
                  <a:lumOff val="35000"/>
                </a:schemeClr>
              </a:solidFill>
              <a:latin typeface="微软雅黑" panose="020B0503020204020204" charset="-122"/>
              <a:ea typeface="微软雅黑" panose="020B0503020204020204" charset="-122"/>
              <a:cs typeface="方正兰亭黑_GBK" panose="02000000000000000000" charset="-122"/>
            </a:endParaRPr>
          </a:p>
          <a:p>
            <a:pPr indent="0" algn="just" eaLnBrk="1" fontAlgn="auto" hangingPunct="1">
              <a:lnSpc>
                <a:spcPct val="150000"/>
              </a:lnSpc>
              <a:buFont typeface="Wingdings" panose="05000000000000000000" charset="0"/>
              <a:buNone/>
            </a:pPr>
            <a:r>
              <a:rPr lang="zh-CN" altLang="en-US" sz="2100" b="1" kern="0" dirty="0">
                <a:solidFill>
                  <a:srgbClr val="005DA4"/>
                </a:solidFill>
                <a:latin typeface="微软雅黑" panose="020B0503020204020204" charset="-122"/>
                <a:ea typeface="微软雅黑" panose="020B0503020204020204" charset="-122"/>
                <a:cs typeface="方正兰亭黑_GBK" panose="02000000000000000000" charset="-122"/>
              </a:rPr>
              <a:t>1</a:t>
            </a:r>
            <a:r>
              <a:rPr lang="en-US" altLang="zh-CN" sz="2100" b="1" kern="0" dirty="0">
                <a:solidFill>
                  <a:srgbClr val="005DA4"/>
                </a:solidFill>
                <a:latin typeface="微软雅黑" panose="020B0503020204020204" charset="-122"/>
                <a:ea typeface="微软雅黑" panose="020B0503020204020204" charset="-122"/>
                <a:cs typeface="方正兰亭黑_GBK" panose="02000000000000000000" charset="-122"/>
              </a:rPr>
              <a:t>3</a:t>
            </a:r>
            <a:r>
              <a:rPr lang="zh-CN" altLang="en-US" sz="2100" b="1" kern="0" dirty="0">
                <a:solidFill>
                  <a:srgbClr val="005DA4"/>
                </a:solidFill>
                <a:latin typeface="微软雅黑" panose="020B0503020204020204" charset="-122"/>
                <a:ea typeface="微软雅黑" panose="020B0503020204020204" charset="-122"/>
                <a:cs typeface="方正兰亭黑_GBK" panose="02000000000000000000" charset="-122"/>
              </a:rPr>
              <a:t>家</a:t>
            </a:r>
            <a:r>
              <a:rPr lang="zh-CN" altLang="en-US" sz="1200" kern="0" dirty="0">
                <a:solidFill>
                  <a:schemeClr val="tx1">
                    <a:lumMod val="65000"/>
                    <a:lumOff val="35000"/>
                  </a:schemeClr>
                </a:solidFill>
                <a:latin typeface="微软雅黑" panose="020B0503020204020204" charset="-122"/>
                <a:ea typeface="微软雅黑" panose="020B0503020204020204" charset="-122"/>
                <a:cs typeface="方正兰亭黑_GBK" panose="02000000000000000000" charset="-122"/>
              </a:rPr>
              <a:t>营销支公司及营销服务部</a:t>
            </a:r>
            <a:endParaRPr lang="zh-CN" altLang="en-US" sz="1200" kern="0" dirty="0">
              <a:solidFill>
                <a:schemeClr val="tx1">
                  <a:lumMod val="65000"/>
                  <a:lumOff val="35000"/>
                </a:schemeClr>
              </a:solidFill>
              <a:latin typeface="微软雅黑" panose="020B0503020204020204" charset="-122"/>
              <a:ea typeface="微软雅黑" panose="020B0503020204020204" charset="-122"/>
              <a:cs typeface="方正兰亭黑_GBK" panose="02000000000000000000" charset="-122"/>
            </a:endParaRPr>
          </a:p>
          <a:p>
            <a:pPr indent="0" algn="just" eaLnBrk="1" fontAlgn="auto" hangingPunct="1">
              <a:lnSpc>
                <a:spcPct val="150000"/>
              </a:lnSpc>
              <a:buFont typeface="Wingdings" panose="05000000000000000000" charset="0"/>
              <a:buNone/>
            </a:pPr>
            <a:r>
              <a:rPr lang="en-US" altLang="zh-CN" sz="2100" b="1" kern="0" dirty="0">
                <a:solidFill>
                  <a:srgbClr val="005DA4"/>
                </a:solidFill>
                <a:latin typeface="微软雅黑" panose="020B0503020204020204" charset="-122"/>
                <a:ea typeface="微软雅黑" panose="020B0503020204020204" charset="-122"/>
                <a:cs typeface="方正兰亭黑_GBK" panose="02000000000000000000" charset="-122"/>
              </a:rPr>
              <a:t>280+</a:t>
            </a:r>
            <a:r>
              <a:rPr lang="zh-CN" altLang="en-US" sz="1200" kern="0" dirty="0">
                <a:solidFill>
                  <a:schemeClr val="tx1">
                    <a:lumMod val="65000"/>
                    <a:lumOff val="35000"/>
                  </a:schemeClr>
                </a:solidFill>
                <a:latin typeface="微软雅黑" panose="020B0503020204020204" charset="-122"/>
                <a:ea typeface="微软雅黑" panose="020B0503020204020204" charset="-122"/>
                <a:cs typeface="方正兰亭黑_GBK" panose="02000000000000000000" charset="-122"/>
              </a:rPr>
              <a:t>内勤员工</a:t>
            </a:r>
            <a:endParaRPr lang="zh-CN" altLang="en-US" sz="1200" kern="0" dirty="0">
              <a:solidFill>
                <a:schemeClr val="tx1">
                  <a:lumMod val="65000"/>
                  <a:lumOff val="35000"/>
                </a:schemeClr>
              </a:solidFill>
              <a:latin typeface="微软雅黑" panose="020B0503020204020204" charset="-122"/>
              <a:ea typeface="微软雅黑" panose="020B0503020204020204" charset="-122"/>
              <a:cs typeface="方正兰亭黑_GBK" panose="02000000000000000000" charset="-122"/>
            </a:endParaRPr>
          </a:p>
          <a:p>
            <a:pPr indent="0" algn="just" eaLnBrk="1" fontAlgn="auto" hangingPunct="1">
              <a:lnSpc>
                <a:spcPct val="150000"/>
              </a:lnSpc>
              <a:buFont typeface="Wingdings" panose="05000000000000000000" charset="0"/>
              <a:buNone/>
            </a:pPr>
            <a:r>
              <a:rPr lang="en-US" altLang="zh-CN" sz="2100" b="1" kern="0" dirty="0">
                <a:solidFill>
                  <a:srgbClr val="005DA4"/>
                </a:solidFill>
                <a:latin typeface="微软雅黑" panose="020B0503020204020204" charset="-122"/>
                <a:ea typeface="微软雅黑" panose="020B0503020204020204" charset="-122"/>
                <a:cs typeface="方正兰亭黑_GBK" panose="02000000000000000000" charset="-122"/>
              </a:rPr>
              <a:t>1300+</a:t>
            </a:r>
            <a:r>
              <a:rPr lang="zh-CN" altLang="en-US" sz="1200" kern="0" dirty="0">
                <a:solidFill>
                  <a:schemeClr val="tx1">
                    <a:lumMod val="65000"/>
                    <a:lumOff val="35000"/>
                  </a:schemeClr>
                </a:solidFill>
                <a:latin typeface="微软雅黑" panose="020B0503020204020204" charset="-122"/>
                <a:ea typeface="微软雅黑" panose="020B0503020204020204" charset="-122"/>
                <a:cs typeface="方正兰亭黑_GBK" panose="02000000000000000000" charset="-122"/>
              </a:rPr>
              <a:t>外勤作业人力</a:t>
            </a:r>
            <a:endParaRPr lang="zh-CN" altLang="en-US" sz="1200" kern="0" dirty="0">
              <a:solidFill>
                <a:schemeClr val="tx1">
                  <a:lumMod val="65000"/>
                  <a:lumOff val="35000"/>
                </a:schemeClr>
              </a:solidFill>
              <a:latin typeface="微软雅黑" panose="020B0503020204020204" charset="-122"/>
              <a:ea typeface="微软雅黑" panose="020B0503020204020204" charset="-122"/>
              <a:cs typeface="方正兰亭黑_GBK" panose="02000000000000000000" charset="-122"/>
            </a:endParaRPr>
          </a:p>
          <a:p>
            <a:pPr indent="0" algn="just" eaLnBrk="1" fontAlgn="auto" hangingPunct="1">
              <a:lnSpc>
                <a:spcPct val="150000"/>
              </a:lnSpc>
              <a:buFont typeface="Wingdings" panose="05000000000000000000" charset="0"/>
              <a:buNone/>
            </a:pPr>
            <a:r>
              <a:rPr lang="en-US" altLang="zh-CN" sz="2100" b="1" kern="0" dirty="0">
                <a:solidFill>
                  <a:srgbClr val="005DA4"/>
                </a:solidFill>
                <a:latin typeface="微软雅黑" panose="020B0503020204020204" charset="-122"/>
                <a:ea typeface="微软雅黑" panose="020B0503020204020204" charset="-122"/>
                <a:cs typeface="方正兰亭黑_GBK" panose="02000000000000000000" charset="-122"/>
              </a:rPr>
              <a:t>1100</a:t>
            </a:r>
            <a:r>
              <a:rPr lang="zh-CN" altLang="en-US" sz="2100" b="1" kern="0" dirty="0">
                <a:solidFill>
                  <a:srgbClr val="005DA4"/>
                </a:solidFill>
                <a:latin typeface="微软雅黑" panose="020B0503020204020204" charset="-122"/>
                <a:ea typeface="微软雅黑" panose="020B0503020204020204" charset="-122"/>
                <a:cs typeface="方正兰亭黑_GBK" panose="02000000000000000000" charset="-122"/>
              </a:rPr>
              <a:t>万</a:t>
            </a:r>
            <a:r>
              <a:rPr lang="en-US" altLang="zh-CN" sz="2100" b="1" kern="0" dirty="0">
                <a:solidFill>
                  <a:srgbClr val="005DA4"/>
                </a:solidFill>
                <a:latin typeface="微软雅黑" panose="020B0503020204020204" charset="-122"/>
                <a:ea typeface="微软雅黑" panose="020B0503020204020204" charset="-122"/>
                <a:cs typeface="方正兰亭黑_GBK" panose="02000000000000000000" charset="-122"/>
              </a:rPr>
              <a:t>+</a:t>
            </a:r>
            <a:r>
              <a:rPr lang="zh-CN" altLang="en-US" sz="1200" kern="0" dirty="0">
                <a:solidFill>
                  <a:schemeClr val="tx1">
                    <a:lumMod val="65000"/>
                    <a:lumOff val="35000"/>
                  </a:schemeClr>
                </a:solidFill>
                <a:latin typeface="微软雅黑" panose="020B0503020204020204" charset="-122"/>
                <a:ea typeface="微软雅黑" panose="020B0503020204020204" charset="-122"/>
                <a:cs typeface="方正兰亭黑_GBK" panose="02000000000000000000" charset="-122"/>
              </a:rPr>
              <a:t>客户人群</a:t>
            </a:r>
            <a:endParaRPr lang="zh-CN" altLang="en-US" sz="1200" kern="0" dirty="0">
              <a:solidFill>
                <a:schemeClr val="tx1">
                  <a:lumMod val="65000"/>
                  <a:lumOff val="35000"/>
                </a:schemeClr>
              </a:solidFill>
              <a:latin typeface="微软雅黑" panose="020B0503020204020204" charset="-122"/>
              <a:ea typeface="微软雅黑" panose="020B0503020204020204" charset="-122"/>
              <a:cs typeface="方正兰亭黑_GBK" panose="02000000000000000000" charset="-122"/>
            </a:endParaRPr>
          </a:p>
          <a:p>
            <a:pPr indent="0" algn="just" eaLnBrk="1" fontAlgn="auto" hangingPunct="1">
              <a:lnSpc>
                <a:spcPct val="150000"/>
              </a:lnSpc>
              <a:buFont typeface="Wingdings" panose="05000000000000000000" charset="0"/>
              <a:buNone/>
            </a:pPr>
            <a:r>
              <a:rPr lang="zh-CN" altLang="en-US" sz="1200" kern="0" dirty="0">
                <a:solidFill>
                  <a:schemeClr val="tx1">
                    <a:lumMod val="65000"/>
                    <a:lumOff val="35000"/>
                  </a:schemeClr>
                </a:solidFill>
                <a:latin typeface="微软雅黑" panose="020B0503020204020204" charset="-122"/>
                <a:ea typeface="微软雅黑" panose="020B0503020204020204" charset="-122"/>
                <a:cs typeface="方正兰亭黑_GBK" panose="02000000000000000000" charset="-122"/>
              </a:rPr>
              <a:t>客户行业主要分布于设计研发、金融业、国家机关、专业技术服务业、教育业、建筑业、能源业、通信、交通运输设备制造业等。</a:t>
            </a:r>
            <a:endParaRPr lang="zh-CN" altLang="en-US" sz="1200" kern="0" dirty="0">
              <a:solidFill>
                <a:schemeClr val="tx1">
                  <a:lumMod val="65000"/>
                  <a:lumOff val="35000"/>
                </a:schemeClr>
              </a:solidFill>
              <a:latin typeface="微软雅黑" panose="020B0503020204020204" charset="-122"/>
              <a:ea typeface="微软雅黑" panose="020B0503020204020204" charset="-122"/>
              <a:cs typeface="方正兰亭黑_GBK" panose="02000000000000000000" charset="-122"/>
            </a:endParaRPr>
          </a:p>
        </p:txBody>
      </p:sp>
      <p:pic>
        <p:nvPicPr>
          <p:cNvPr id="52" name="图片 51" descr="ncilogo"/>
          <p:cNvPicPr>
            <a:picLocks noChangeAspect="1"/>
          </p:cNvPicPr>
          <p:nvPr/>
        </p:nvPicPr>
        <p:blipFill>
          <a:blip r:embed="rId4"/>
          <a:stretch>
            <a:fillRect/>
          </a:stretch>
        </p:blipFill>
        <p:spPr>
          <a:xfrm>
            <a:off x="7321868" y="-476"/>
            <a:ext cx="1716405" cy="8191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AutoShape 2"/>
          <p:cNvSpPr/>
          <p:nvPr>
            <p:custDataLst>
              <p:tags r:id="rId1"/>
            </p:custDataLst>
          </p:nvPr>
        </p:nvSpPr>
        <p:spPr>
          <a:xfrm>
            <a:off x="756285" y="894080"/>
            <a:ext cx="3071495" cy="2288540"/>
          </a:xfrm>
          <a:prstGeom prst="roundRect">
            <a:avLst>
              <a:gd name="adj" fmla="val 10889"/>
            </a:avLst>
          </a:prstGeom>
          <a:solidFill>
            <a:srgbClr val="F9F9F9"/>
          </a:solidFill>
          <a:ln w="38100" cap="flat" cmpd="sng">
            <a:solidFill>
              <a:srgbClr val="FFFFFF"/>
            </a:solidFill>
            <a:prstDash val="solid"/>
            <a:round/>
            <a:headEnd type="none" w="med" len="med"/>
            <a:tailEnd type="none" w="med" len="med"/>
          </a:ln>
          <a:effectLst>
            <a:outerShdw dist="135001" dir="2928846" algn="ctr" rotWithShape="0">
              <a:srgbClr val="000000">
                <a:alpha val="50000"/>
              </a:srgbClr>
            </a:outerShdw>
          </a:effectLst>
        </p:spPr>
        <p:txBody>
          <a:bodyPr wrap="none" anchor="ctr"/>
          <a:lstStyle/>
          <a:p>
            <a:pPr algn="ctr"/>
            <a:endParaRPr lang="zh-CN" altLang="en-US" sz="2540" b="1" dirty="0">
              <a:solidFill>
                <a:srgbClr val="000066"/>
              </a:solidFill>
              <a:latin typeface="黑体" panose="02010609060101010101" charset="-122"/>
              <a:ea typeface="黑体" panose="02010609060101010101" charset="-122"/>
            </a:endParaRPr>
          </a:p>
        </p:txBody>
      </p:sp>
      <p:sp>
        <p:nvSpPr>
          <p:cNvPr id="150534" name="Text Box 6"/>
          <p:cNvSpPr txBox="1"/>
          <p:nvPr>
            <p:custDataLst>
              <p:tags r:id="rId2"/>
            </p:custDataLst>
          </p:nvPr>
        </p:nvSpPr>
        <p:spPr>
          <a:xfrm>
            <a:off x="1347470" y="287655"/>
            <a:ext cx="2480310" cy="530860"/>
          </a:xfrm>
          <a:prstGeom prst="rect">
            <a:avLst/>
          </a:prstGeom>
          <a:noFill/>
          <a:ln w="9525">
            <a:noFill/>
          </a:ln>
        </p:spPr>
        <p:txBody>
          <a:bodyPr wrap="square" anchor="t">
            <a:noAutofit/>
          </a:bodyPr>
          <a:lstStyle/>
          <a:p>
            <a:pPr algn="l" defTabSz="863600">
              <a:lnSpc>
                <a:spcPct val="90000"/>
              </a:lnSpc>
              <a:spcBef>
                <a:spcPts val="950"/>
              </a:spcBef>
              <a:buClrTx/>
              <a:buSzTx/>
              <a:buFontTx/>
            </a:pPr>
            <a:r>
              <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rPr>
              <a:t>高校服务经验</a:t>
            </a:r>
            <a:endPar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3" name="文本框 42"/>
          <p:cNvSpPr txBox="1"/>
          <p:nvPr>
            <p:custDataLst>
              <p:tags r:id="rId3"/>
            </p:custDataLst>
          </p:nvPr>
        </p:nvSpPr>
        <p:spPr>
          <a:xfrm>
            <a:off x="989965" y="934720"/>
            <a:ext cx="2837815" cy="200596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34289" tIns="34289" rIns="34289" bIns="34289" numCol="1" spcCol="38100" rtlCol="0" anchor="t" forceAA="0">
            <a:spAutoFit/>
          </a:bodyPr>
          <a:lstStyle/>
          <a:p>
            <a:pPr marL="0" marR="0" indent="0" algn="ctr" defTabSz="457200" rtl="0" eaLnBrk="1">
              <a:lnSpc>
                <a:spcPct val="150000"/>
              </a:lnSpc>
              <a:spcBef>
                <a:spcPts val="0"/>
              </a:spcBef>
              <a:spcAft>
                <a:spcPts val="0"/>
              </a:spcAft>
              <a:buClrTx/>
              <a:buSzTx/>
              <a:buFontTx/>
              <a:buNone/>
            </a:pPr>
            <a:r>
              <a:rPr kumimoji="0" lang="zh-CN" altLang="en-US" sz="1050" b="1" i="0" u="none" strike="noStrike" cap="none" spc="0" normalizeH="0" baseline="0" dirty="0">
                <a:ln>
                  <a:noFill/>
                </a:ln>
                <a:solidFill>
                  <a:srgbClr val="005DA4"/>
                </a:solidFill>
                <a:effectLst/>
                <a:uFillTx/>
                <a:latin typeface="微软雅黑" panose="020B0503020204020204" charset="-122"/>
                <a:ea typeface="微软雅黑" panose="020B0503020204020204" charset="-122"/>
                <a:cs typeface="+mn-cs"/>
                <a:sym typeface="Calibri" panose="020F0502020204030204"/>
              </a:rPr>
              <a:t>新华保险教职工保险项目参与背景</a:t>
            </a:r>
            <a:endParaRPr kumimoji="0" lang="zh-CN" altLang="en-US" sz="1050" b="1" i="0" u="none" strike="noStrike" cap="none" spc="0" normalizeH="0" baseline="0" dirty="0">
              <a:ln>
                <a:noFill/>
              </a:ln>
              <a:solidFill>
                <a:srgbClr val="005DA4"/>
              </a:solidFill>
              <a:effectLst/>
              <a:uFillTx/>
              <a:latin typeface="微软雅黑" panose="020B0503020204020204" charset="-122"/>
              <a:ea typeface="微软雅黑" panose="020B0503020204020204" charset="-122"/>
              <a:cs typeface="+mn-cs"/>
              <a:sym typeface="Calibri" panose="020F0502020204030204"/>
            </a:endParaRPr>
          </a:p>
          <a:p>
            <a:pPr marR="0" indent="266700" algn="l" defTabSz="457200" rtl="0" fontAlgn="auto">
              <a:lnSpc>
                <a:spcPct val="150000"/>
              </a:lnSpc>
              <a:spcBef>
                <a:spcPts val="0"/>
              </a:spcBef>
              <a:spcAft>
                <a:spcPts val="0"/>
              </a:spcAft>
              <a:buClrTx/>
              <a:buSzTx/>
              <a:buFontTx/>
              <a:buNone/>
              <a:extLst>
                <a:ext uri="{35155182-B16C-46BC-9424-99874614C6A1}">
                  <wpsdc:indentchars xmlns:wpsdc="http://www.wps.cn/officeDocument/2017/drawingmlCustomData" val="200" checksum="2103538627"/>
                </a:ext>
              </a:extLst>
            </a:pPr>
            <a:r>
              <a:rPr kumimoji="0" lang="zh-CN" altLang="en-US" sz="1050" b="0" i="0" baseline="0" dirty="0">
                <a:ln>
                  <a:noFill/>
                </a:ln>
                <a:solidFill>
                  <a:schemeClr val="bg2">
                    <a:lumMod val="25000"/>
                  </a:schemeClr>
                </a:solidFill>
                <a:effectLst/>
                <a:uFillTx/>
                <a:latin typeface="微软雅黑" panose="020B0503020204020204" charset="-122"/>
                <a:ea typeface="微软雅黑" panose="020B0503020204020204" charset="-122"/>
                <a:cs typeface="+mn-cs"/>
                <a:sym typeface="Calibri" panose="020F0502020204030204"/>
              </a:rPr>
              <a:t>2004年起，新华保险与上海市教育工会开启合作，承接教职工补充医疗保险项目。</a:t>
            </a:r>
            <a:endParaRPr kumimoji="0" lang="zh-CN" altLang="en-US" sz="1050" b="0" i="0" baseline="0" dirty="0">
              <a:ln>
                <a:noFill/>
              </a:ln>
              <a:solidFill>
                <a:schemeClr val="bg2">
                  <a:lumMod val="25000"/>
                </a:schemeClr>
              </a:solidFill>
              <a:effectLst/>
              <a:uFillTx/>
              <a:latin typeface="微软雅黑" panose="020B0503020204020204" charset="-122"/>
              <a:ea typeface="微软雅黑" panose="020B0503020204020204" charset="-122"/>
              <a:cs typeface="+mn-cs"/>
              <a:sym typeface="Calibri" panose="020F0502020204030204"/>
            </a:endParaRPr>
          </a:p>
          <a:p>
            <a:pPr marR="0" indent="266700" algn="l" defTabSz="457200" rtl="0" fontAlgn="auto">
              <a:lnSpc>
                <a:spcPct val="150000"/>
              </a:lnSpc>
              <a:spcBef>
                <a:spcPts val="0"/>
              </a:spcBef>
              <a:spcAft>
                <a:spcPts val="0"/>
              </a:spcAft>
              <a:buClrTx/>
              <a:buSzTx/>
              <a:buFontTx/>
              <a:buNone/>
              <a:extLst>
                <a:ext uri="{35155182-B16C-46BC-9424-99874614C6A1}">
                  <wpsdc:indentchars xmlns:wpsdc="http://www.wps.cn/officeDocument/2017/drawingmlCustomData" val="200" checksum="2103538627"/>
                </a:ext>
              </a:extLst>
            </a:pPr>
            <a:r>
              <a:rPr kumimoji="0" lang="zh-CN" altLang="en-US" sz="1050" b="0" i="0" baseline="0" dirty="0">
                <a:ln>
                  <a:noFill/>
                </a:ln>
                <a:solidFill>
                  <a:schemeClr val="bg2">
                    <a:lumMod val="25000"/>
                  </a:schemeClr>
                </a:solidFill>
                <a:effectLst/>
                <a:uFillTx/>
                <a:latin typeface="微软雅黑" panose="020B0503020204020204" charset="-122"/>
                <a:ea typeface="微软雅黑" panose="020B0503020204020204" charset="-122"/>
                <a:cs typeface="+mn-cs"/>
                <a:sym typeface="Calibri" panose="020F0502020204030204"/>
              </a:rPr>
              <a:t>新华保险自合作以来，一直以高效、便捷、优质的全方位服务获得教职工一致好评。</a:t>
            </a:r>
            <a:endParaRPr kumimoji="0" lang="zh-CN" altLang="en-US" sz="1050" b="0" i="0" baseline="0" dirty="0">
              <a:ln>
                <a:noFill/>
              </a:ln>
              <a:solidFill>
                <a:schemeClr val="bg2">
                  <a:lumMod val="25000"/>
                </a:schemeClr>
              </a:solidFill>
              <a:effectLst/>
              <a:uFillTx/>
              <a:latin typeface="微软雅黑" panose="020B0503020204020204" charset="-122"/>
              <a:ea typeface="微软雅黑" panose="020B0503020204020204" charset="-122"/>
              <a:cs typeface="+mn-cs"/>
              <a:sym typeface="Calibri" panose="020F0502020204030204"/>
            </a:endParaRPr>
          </a:p>
          <a:p>
            <a:pPr marR="0" indent="266700" algn="l" defTabSz="457200" rtl="0" fontAlgn="auto">
              <a:lnSpc>
                <a:spcPct val="150000"/>
              </a:lnSpc>
              <a:spcBef>
                <a:spcPts val="0"/>
              </a:spcBef>
              <a:spcAft>
                <a:spcPts val="0"/>
              </a:spcAft>
              <a:buClrTx/>
              <a:buSzTx/>
              <a:buFontTx/>
              <a:buNone/>
              <a:extLst>
                <a:ext uri="{35155182-B16C-46BC-9424-99874614C6A1}">
                  <wpsdc:indentchars xmlns:wpsdc="http://www.wps.cn/officeDocument/2017/drawingmlCustomData" val="200" checksum="2103538627"/>
                </a:ext>
              </a:extLst>
            </a:pPr>
            <a:r>
              <a:rPr kumimoji="0" lang="zh-CN" altLang="en-US" sz="1050" b="0" i="0" baseline="0" dirty="0">
                <a:ln>
                  <a:noFill/>
                </a:ln>
                <a:solidFill>
                  <a:schemeClr val="bg2">
                    <a:lumMod val="25000"/>
                  </a:schemeClr>
                </a:solidFill>
                <a:effectLst/>
                <a:uFillTx/>
                <a:latin typeface="微软雅黑" panose="020B0503020204020204" charset="-122"/>
                <a:ea typeface="微软雅黑" panose="020B0503020204020204" charset="-122"/>
                <a:cs typeface="+mn-cs"/>
                <a:sym typeface="Calibri" panose="020F0502020204030204"/>
              </a:rPr>
              <a:t>目前，新华保险为 </a:t>
            </a:r>
            <a:r>
              <a:rPr kumimoji="0" lang="en-US" altLang="zh-CN" sz="1050" b="0" i="0" baseline="0" dirty="0">
                <a:ln>
                  <a:noFill/>
                </a:ln>
                <a:solidFill>
                  <a:schemeClr val="bg2">
                    <a:lumMod val="25000"/>
                  </a:schemeClr>
                </a:solidFill>
                <a:effectLst/>
                <a:uFillTx/>
                <a:latin typeface="微软雅黑" panose="020B0503020204020204" charset="-122"/>
                <a:ea typeface="微软雅黑" panose="020B0503020204020204" charset="-122"/>
                <a:cs typeface="+mn-cs"/>
                <a:sym typeface="Calibri" panose="020F0502020204030204"/>
              </a:rPr>
              <a:t>4</a:t>
            </a:r>
            <a:r>
              <a:rPr kumimoji="0" lang="zh-CN" altLang="en-US" sz="1050" b="0" i="0" baseline="0" dirty="0">
                <a:ln>
                  <a:noFill/>
                </a:ln>
                <a:solidFill>
                  <a:schemeClr val="bg2">
                    <a:lumMod val="25000"/>
                  </a:schemeClr>
                </a:solidFill>
                <a:effectLst/>
                <a:uFillTx/>
                <a:latin typeface="微软雅黑" panose="020B0503020204020204" charset="-122"/>
                <a:ea typeface="微软雅黑" panose="020B0503020204020204" charset="-122"/>
                <a:cs typeface="+mn-cs"/>
                <a:sym typeface="Calibri" panose="020F0502020204030204"/>
              </a:rPr>
              <a:t>0 多所高校、徐汇区 100 多家中小学及所有闵行区的教职工提供补充医疗保险服务,服务教职工共计 </a:t>
            </a:r>
            <a:r>
              <a:rPr kumimoji="0" lang="en-US" altLang="zh-CN" sz="1050" b="0" i="0" baseline="0" dirty="0">
                <a:ln>
                  <a:noFill/>
                </a:ln>
                <a:solidFill>
                  <a:schemeClr val="bg2">
                    <a:lumMod val="25000"/>
                  </a:schemeClr>
                </a:solidFill>
                <a:effectLst/>
                <a:uFillTx/>
                <a:latin typeface="微软雅黑" panose="020B0503020204020204" charset="-122"/>
                <a:ea typeface="微软雅黑" panose="020B0503020204020204" charset="-122"/>
                <a:cs typeface="+mn-cs"/>
                <a:sym typeface="Calibri" panose="020F0502020204030204"/>
              </a:rPr>
              <a:t>8</a:t>
            </a:r>
            <a:r>
              <a:rPr kumimoji="0" lang="zh-CN" altLang="en-US" sz="1050" b="0" i="0" baseline="0" dirty="0">
                <a:ln>
                  <a:noFill/>
                </a:ln>
                <a:solidFill>
                  <a:schemeClr val="bg2">
                    <a:lumMod val="25000"/>
                  </a:schemeClr>
                </a:solidFill>
                <a:effectLst/>
                <a:uFillTx/>
                <a:latin typeface="微软雅黑" panose="020B0503020204020204" charset="-122"/>
                <a:ea typeface="微软雅黑" panose="020B0503020204020204" charset="-122"/>
                <a:cs typeface="+mn-cs"/>
                <a:sym typeface="Calibri" panose="020F0502020204030204"/>
              </a:rPr>
              <a:t>万余人。</a:t>
            </a:r>
            <a:endParaRPr kumimoji="0" lang="zh-CN" altLang="en-US" sz="1050" b="0" i="0" baseline="0" dirty="0">
              <a:ln>
                <a:noFill/>
              </a:ln>
              <a:solidFill>
                <a:schemeClr val="bg2">
                  <a:lumMod val="25000"/>
                </a:schemeClr>
              </a:solidFill>
              <a:effectLst/>
              <a:uFillTx/>
              <a:latin typeface="微软雅黑" panose="020B0503020204020204" charset="-122"/>
              <a:ea typeface="微软雅黑" panose="020B0503020204020204" charset="-122"/>
              <a:cs typeface="+mn-cs"/>
              <a:sym typeface="Calibri" panose="020F0502020204030204"/>
            </a:endParaRPr>
          </a:p>
        </p:txBody>
      </p:sp>
      <p:graphicFrame>
        <p:nvGraphicFramePr>
          <p:cNvPr id="11" name="表格 10"/>
          <p:cNvGraphicFramePr/>
          <p:nvPr>
            <p:custDataLst>
              <p:tags r:id="rId4"/>
            </p:custDataLst>
          </p:nvPr>
        </p:nvGraphicFramePr>
        <p:xfrm>
          <a:off x="4305300" y="213360"/>
          <a:ext cx="4424045" cy="4420235"/>
        </p:xfrm>
        <a:graphic>
          <a:graphicData uri="http://schemas.openxmlformats.org/drawingml/2006/table">
            <a:tbl>
              <a:tblPr>
                <a:effectLst>
                  <a:outerShdw blurRad="50800" dist="38100" algn="l" rotWithShape="0">
                    <a:prstClr val="black">
                      <a:alpha val="40000"/>
                    </a:prstClr>
                  </a:outerShdw>
                </a:effectLst>
              </a:tblPr>
              <a:tblGrid>
                <a:gridCol w="547370"/>
                <a:gridCol w="2379345"/>
                <a:gridCol w="1497330"/>
              </a:tblGrid>
              <a:tr h="226695">
                <a:tc>
                  <a:txBody>
                    <a:bodyPr/>
                    <a:p>
                      <a:pPr algn="ctr" eaLnBrk="1" fontAlgn="auto" hangingPunct="1">
                        <a:lnSpc>
                          <a:spcPct val="100000"/>
                        </a:lnSpc>
                        <a:buNone/>
                      </a:pPr>
                      <a:r>
                        <a:rPr lang="zh-CN" altLang="en-US" sz="1000" b="1">
                          <a:solidFill>
                            <a:srgbClr val="FFFFFF"/>
                          </a:solidFill>
                          <a:latin typeface="楷体" panose="02010609060101010101" charset="-122"/>
                          <a:ea typeface="楷体" panose="02010609060101010101" charset="-122"/>
                        </a:rPr>
                        <a:t>序号</a:t>
                      </a:r>
                      <a:endParaRPr lang="zh-CN" altLang="en-US" sz="1000" b="1">
                        <a:solidFill>
                          <a:srgbClr val="FFFFFF"/>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4F81BD"/>
                    </a:solidFill>
                  </a:tcPr>
                </a:tc>
                <a:tc>
                  <a:txBody>
                    <a:bodyPr/>
                    <a:lstStyle/>
                    <a:p>
                      <a:pPr algn="ctr" eaLnBrk="1" fontAlgn="auto" hangingPunct="1">
                        <a:lnSpc>
                          <a:spcPct val="100000"/>
                        </a:lnSpc>
                        <a:buNone/>
                      </a:pPr>
                      <a:r>
                        <a:rPr lang="zh-CN" altLang="en-US" sz="1000" b="1">
                          <a:solidFill>
                            <a:srgbClr val="FFFFFF"/>
                          </a:solidFill>
                          <a:latin typeface="楷体" panose="02010609060101010101" charset="-122"/>
                          <a:ea typeface="楷体" panose="02010609060101010101" charset="-122"/>
                        </a:rPr>
                        <a:t>高校</a:t>
                      </a:r>
                      <a:endParaRPr lang="zh-CN" altLang="en-US" sz="1000" b="1">
                        <a:solidFill>
                          <a:srgbClr val="FFFFFF"/>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4F81BD"/>
                    </a:solidFill>
                  </a:tcPr>
                </a:tc>
                <a:tc>
                  <a:txBody>
                    <a:bodyPr/>
                    <a:lstStyle/>
                    <a:p>
                      <a:pPr algn="ctr" eaLnBrk="1" fontAlgn="auto" hangingPunct="1">
                        <a:lnSpc>
                          <a:spcPct val="100000"/>
                        </a:lnSpc>
                        <a:buNone/>
                      </a:pPr>
                      <a:r>
                        <a:rPr lang="zh-CN" sz="1000" b="1">
                          <a:solidFill>
                            <a:srgbClr val="FFFFFF"/>
                          </a:solidFill>
                          <a:latin typeface="楷体" panose="02010609060101010101" charset="-122"/>
                          <a:ea typeface="楷体" panose="02010609060101010101" charset="-122"/>
                        </a:rPr>
                        <a:t>合作年限</a:t>
                      </a:r>
                      <a:endParaRPr lang="zh-CN" altLang="en-US" sz="1000" b="1">
                        <a:solidFill>
                          <a:srgbClr val="FFFFFF"/>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4F81BD"/>
                    </a:solidFill>
                  </a:tcPr>
                </a:tc>
              </a:tr>
              <a:tr h="255270">
                <a:tc>
                  <a:txBody>
                    <a:bodyPr/>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rPr>
                        <a:t>1</a:t>
                      </a:r>
                      <a:endParaRPr lang="en-US" altLang="zh-CN"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algn="ctr" eaLnBrk="1" fontAlgn="auto" hangingPunct="1">
                        <a:lnSpc>
                          <a:spcPct val="100000"/>
                        </a:lnSpc>
                        <a:buNone/>
                      </a:pPr>
                      <a:r>
                        <a:rPr lang="zh-CN" sz="1000" b="0">
                          <a:solidFill>
                            <a:srgbClr val="000000"/>
                          </a:solidFill>
                          <a:latin typeface="楷体" panose="02010609060101010101" charset="-122"/>
                          <a:ea typeface="楷体" panose="02010609060101010101" charset="-122"/>
                        </a:rPr>
                        <a:t>上海师范大学</a:t>
                      </a:r>
                      <a:endParaRPr lang="zh-CN" altLang="en-US"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algn="ctr" eaLnBrk="1" fontAlgn="auto" hangingPunct="1">
                        <a:lnSpc>
                          <a:spcPct val="100000"/>
                        </a:lnSpc>
                        <a:buNone/>
                      </a:pPr>
                      <a:r>
                        <a:rPr lang="zh-CN" sz="1000" b="0">
                          <a:solidFill>
                            <a:srgbClr val="000000"/>
                          </a:solidFill>
                          <a:latin typeface="楷体" panose="02010609060101010101" charset="-122"/>
                          <a:ea typeface="楷体" panose="02010609060101010101" charset="-122"/>
                          <a:cs typeface="楷体" panose="02010609060101010101" charset="-122"/>
                        </a:rPr>
                        <a:t>1</a:t>
                      </a:r>
                      <a:r>
                        <a:rPr lang="en-US" altLang="zh-CN" sz="1000" b="0">
                          <a:solidFill>
                            <a:srgbClr val="000000"/>
                          </a:solidFill>
                          <a:latin typeface="楷体" panose="02010609060101010101" charset="-122"/>
                          <a:ea typeface="楷体" panose="02010609060101010101" charset="-122"/>
                          <a:cs typeface="楷体" panose="02010609060101010101" charset="-122"/>
                        </a:rPr>
                        <a:t>9</a:t>
                      </a:r>
                      <a:r>
                        <a:rPr lang="zh-CN" sz="1000" b="0">
                          <a:solidFill>
                            <a:srgbClr val="000000"/>
                          </a:solidFill>
                          <a:latin typeface="楷体" panose="02010609060101010101" charset="-122"/>
                          <a:ea typeface="楷体" panose="02010609060101010101" charset="-122"/>
                          <a:cs typeface="楷体" panose="02010609060101010101" charset="-122"/>
                        </a:rPr>
                        <a:t>年</a:t>
                      </a:r>
                      <a:endParaRPr lang="zh-CN" altLang="en-US" sz="1000" b="0">
                        <a:solidFill>
                          <a:srgbClr val="000000"/>
                        </a:solidFill>
                        <a:latin typeface="楷体" panose="02010609060101010101" charset="-122"/>
                        <a:ea typeface="楷体" panose="02010609060101010101" charset="-122"/>
                        <a:cs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r>
              <a:tr h="255905">
                <a:tc>
                  <a:txBody>
                    <a:bodyPr/>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rPr>
                        <a:t>2</a:t>
                      </a:r>
                      <a:endParaRPr lang="en-US" altLang="zh-CN"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lstStyle/>
                    <a:p>
                      <a:pPr algn="ctr" eaLnBrk="1" fontAlgn="auto" hangingPunct="1">
                        <a:lnSpc>
                          <a:spcPct val="100000"/>
                        </a:lnSpc>
                        <a:buNone/>
                      </a:pPr>
                      <a:r>
                        <a:rPr lang="zh-CN" sz="1000" b="0">
                          <a:solidFill>
                            <a:srgbClr val="000000"/>
                          </a:solidFill>
                          <a:latin typeface="楷体" panose="02010609060101010101" charset="-122"/>
                          <a:ea typeface="楷体" panose="02010609060101010101" charset="-122"/>
                        </a:rPr>
                        <a:t>东华大学</a:t>
                      </a:r>
                      <a:endParaRPr lang="zh-CN" altLang="en-US"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lstStyle/>
                    <a:p>
                      <a:pPr algn="ctr" eaLnBrk="1" fontAlgn="auto" hangingPunct="1">
                        <a:lnSpc>
                          <a:spcPct val="100000"/>
                        </a:lnSpc>
                        <a:buNone/>
                      </a:pPr>
                      <a:r>
                        <a:rPr lang="zh-CN" sz="1000" b="0">
                          <a:solidFill>
                            <a:srgbClr val="000000"/>
                          </a:solidFill>
                          <a:latin typeface="楷体" panose="02010609060101010101" charset="-122"/>
                          <a:ea typeface="楷体" panose="02010609060101010101" charset="-122"/>
                          <a:cs typeface="楷体" panose="02010609060101010101" charset="-122"/>
                        </a:rPr>
                        <a:t>1</a:t>
                      </a:r>
                      <a:r>
                        <a:rPr lang="en-US" altLang="zh-CN" sz="1000" b="0">
                          <a:solidFill>
                            <a:srgbClr val="000000"/>
                          </a:solidFill>
                          <a:latin typeface="楷体" panose="02010609060101010101" charset="-122"/>
                          <a:ea typeface="楷体" panose="02010609060101010101" charset="-122"/>
                          <a:cs typeface="楷体" panose="02010609060101010101" charset="-122"/>
                        </a:rPr>
                        <a:t>3</a:t>
                      </a:r>
                      <a:r>
                        <a:rPr lang="zh-CN" sz="1000" b="0">
                          <a:solidFill>
                            <a:srgbClr val="000000"/>
                          </a:solidFill>
                          <a:latin typeface="楷体" panose="02010609060101010101" charset="-122"/>
                          <a:ea typeface="楷体" panose="02010609060101010101" charset="-122"/>
                          <a:cs typeface="楷体" panose="02010609060101010101" charset="-122"/>
                        </a:rPr>
                        <a:t>年</a:t>
                      </a:r>
                      <a:endParaRPr lang="zh-CN" altLang="en-US" sz="1000" b="0">
                        <a:solidFill>
                          <a:srgbClr val="000000"/>
                        </a:solidFill>
                        <a:latin typeface="楷体" panose="02010609060101010101" charset="-122"/>
                        <a:ea typeface="楷体" panose="02010609060101010101" charset="-122"/>
                        <a:cs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r>
              <a:tr h="255905">
                <a:tc>
                  <a:txBody>
                    <a:bodyPr/>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rPr>
                        <a:t>3</a:t>
                      </a:r>
                      <a:endParaRPr lang="en-US" altLang="zh-CN"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algn="ctr" eaLnBrk="1" fontAlgn="auto" hangingPunct="1">
                        <a:lnSpc>
                          <a:spcPct val="100000"/>
                        </a:lnSpc>
                        <a:buNone/>
                      </a:pPr>
                      <a:r>
                        <a:rPr lang="zh-CN" sz="1000" b="0">
                          <a:solidFill>
                            <a:srgbClr val="000000"/>
                          </a:solidFill>
                          <a:latin typeface="楷体" panose="02010609060101010101" charset="-122"/>
                          <a:ea typeface="楷体" panose="02010609060101010101" charset="-122"/>
                        </a:rPr>
                        <a:t>上海健康医药学院</a:t>
                      </a:r>
                      <a:endParaRPr lang="zh-CN" altLang="en-US"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cs typeface="楷体" panose="02010609060101010101" charset="-122"/>
                        </a:rPr>
                        <a:t>9</a:t>
                      </a:r>
                      <a:r>
                        <a:rPr lang="zh-CN" sz="1000" b="0">
                          <a:solidFill>
                            <a:srgbClr val="000000"/>
                          </a:solidFill>
                          <a:latin typeface="楷体" panose="02010609060101010101" charset="-122"/>
                          <a:ea typeface="楷体" panose="02010609060101010101" charset="-122"/>
                          <a:cs typeface="楷体" panose="02010609060101010101" charset="-122"/>
                        </a:rPr>
                        <a:t>年</a:t>
                      </a:r>
                      <a:endParaRPr lang="zh-CN" altLang="en-US" sz="1000" b="0">
                        <a:solidFill>
                          <a:srgbClr val="000000"/>
                        </a:solidFill>
                        <a:latin typeface="楷体" panose="02010609060101010101" charset="-122"/>
                        <a:ea typeface="楷体" panose="02010609060101010101" charset="-122"/>
                        <a:cs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r>
              <a:tr h="255270">
                <a:tc>
                  <a:txBody>
                    <a:bodyPr/>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rPr>
                        <a:t>4</a:t>
                      </a:r>
                      <a:endParaRPr lang="en-US" altLang="zh-CN"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lstStyle/>
                    <a:p>
                      <a:pPr algn="ctr" eaLnBrk="1" fontAlgn="auto" hangingPunct="1">
                        <a:lnSpc>
                          <a:spcPct val="100000"/>
                        </a:lnSpc>
                        <a:buNone/>
                      </a:pPr>
                      <a:r>
                        <a:rPr lang="zh-CN" sz="1000" b="0">
                          <a:solidFill>
                            <a:srgbClr val="000000"/>
                          </a:solidFill>
                          <a:latin typeface="楷体" panose="02010609060101010101" charset="-122"/>
                          <a:ea typeface="楷体" panose="02010609060101010101" charset="-122"/>
                        </a:rPr>
                        <a:t>上海建桥学院</a:t>
                      </a:r>
                      <a:endParaRPr lang="zh-CN" altLang="en-US"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lstStyle/>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cs typeface="楷体" panose="02010609060101010101" charset="-122"/>
                        </a:rPr>
                        <a:t>8</a:t>
                      </a:r>
                      <a:r>
                        <a:rPr lang="zh-CN" sz="1000" b="0">
                          <a:solidFill>
                            <a:srgbClr val="000000"/>
                          </a:solidFill>
                          <a:latin typeface="楷体" panose="02010609060101010101" charset="-122"/>
                          <a:ea typeface="楷体" panose="02010609060101010101" charset="-122"/>
                          <a:cs typeface="楷体" panose="02010609060101010101" charset="-122"/>
                        </a:rPr>
                        <a:t>年</a:t>
                      </a:r>
                      <a:endParaRPr lang="zh-CN" altLang="en-US" sz="1000" b="0">
                        <a:solidFill>
                          <a:srgbClr val="000000"/>
                        </a:solidFill>
                        <a:latin typeface="楷体" panose="02010609060101010101" charset="-122"/>
                        <a:ea typeface="楷体" panose="02010609060101010101" charset="-122"/>
                        <a:cs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r>
              <a:tr h="226695">
                <a:tc>
                  <a:txBody>
                    <a:bodyPr/>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rPr>
                        <a:t>5</a:t>
                      </a:r>
                      <a:endParaRPr lang="en-US" altLang="zh-CN"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algn="ctr" eaLnBrk="1" fontAlgn="auto" hangingPunct="1">
                        <a:lnSpc>
                          <a:spcPct val="100000"/>
                        </a:lnSpc>
                        <a:buNone/>
                      </a:pPr>
                      <a:r>
                        <a:rPr lang="zh-CN" sz="1000" b="0">
                          <a:solidFill>
                            <a:srgbClr val="000000"/>
                          </a:solidFill>
                          <a:latin typeface="楷体" panose="02010609060101010101" charset="-122"/>
                          <a:ea typeface="楷体" panose="02010609060101010101" charset="-122"/>
                        </a:rPr>
                        <a:t>上海对外经贸大学</a:t>
                      </a:r>
                      <a:endParaRPr lang="zh-CN" altLang="en-US"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cs typeface="楷体" panose="02010609060101010101" charset="-122"/>
                        </a:rPr>
                        <a:t>8</a:t>
                      </a:r>
                      <a:r>
                        <a:rPr lang="zh-CN" sz="1000" b="0">
                          <a:solidFill>
                            <a:srgbClr val="000000"/>
                          </a:solidFill>
                          <a:latin typeface="楷体" panose="02010609060101010101" charset="-122"/>
                          <a:ea typeface="楷体" panose="02010609060101010101" charset="-122"/>
                          <a:cs typeface="楷体" panose="02010609060101010101" charset="-122"/>
                        </a:rPr>
                        <a:t>年</a:t>
                      </a:r>
                      <a:endParaRPr lang="zh-CN" altLang="en-US" sz="1000" b="0">
                        <a:solidFill>
                          <a:srgbClr val="000000"/>
                        </a:solidFill>
                        <a:latin typeface="楷体" panose="02010609060101010101" charset="-122"/>
                        <a:ea typeface="楷体" panose="02010609060101010101" charset="-122"/>
                        <a:cs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r>
              <a:tr h="226695">
                <a:tc>
                  <a:txBody>
                    <a:bodyPr/>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rPr>
                        <a:t>6</a:t>
                      </a:r>
                      <a:endParaRPr lang="en-US" altLang="zh-CN"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p>
                      <a:pPr algn="ctr" eaLnBrk="1" fontAlgn="auto" hangingPunct="1">
                        <a:lnSpc>
                          <a:spcPct val="100000"/>
                        </a:lnSpc>
                        <a:buNone/>
                      </a:pPr>
                      <a:r>
                        <a:rPr lang="zh-CN" altLang="en-US" sz="1000" b="0">
                          <a:solidFill>
                            <a:srgbClr val="000000"/>
                          </a:solidFill>
                          <a:latin typeface="楷体" panose="02010609060101010101" charset="-122"/>
                          <a:ea typeface="楷体" panose="02010609060101010101" charset="-122"/>
                        </a:rPr>
                        <a:t>上海开放大学</a:t>
                      </a:r>
                      <a:endParaRPr lang="zh-CN" altLang="en-US"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cs typeface="楷体" panose="02010609060101010101" charset="-122"/>
                        </a:rPr>
                        <a:t>8</a:t>
                      </a:r>
                      <a:r>
                        <a:rPr lang="zh-CN" altLang="en-US" sz="1000" b="0">
                          <a:solidFill>
                            <a:srgbClr val="000000"/>
                          </a:solidFill>
                          <a:latin typeface="楷体" panose="02010609060101010101" charset="-122"/>
                          <a:ea typeface="楷体" panose="02010609060101010101" charset="-122"/>
                          <a:cs typeface="楷体" panose="02010609060101010101" charset="-122"/>
                        </a:rPr>
                        <a:t>年</a:t>
                      </a:r>
                      <a:endParaRPr lang="zh-CN" altLang="en-US" sz="1000" b="0">
                        <a:solidFill>
                          <a:srgbClr val="000000"/>
                        </a:solidFill>
                        <a:latin typeface="楷体" panose="02010609060101010101" charset="-122"/>
                        <a:ea typeface="楷体" panose="02010609060101010101" charset="-122"/>
                        <a:cs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r>
              <a:tr h="226060">
                <a:tc>
                  <a:txBody>
                    <a:bodyPr/>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rPr>
                        <a:t>7</a:t>
                      </a:r>
                      <a:endParaRPr lang="en-US" altLang="zh-CN"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lstStyle/>
                    <a:p>
                      <a:pPr algn="ctr" eaLnBrk="1" fontAlgn="auto" hangingPunct="1">
                        <a:lnSpc>
                          <a:spcPct val="100000"/>
                        </a:lnSpc>
                        <a:buNone/>
                      </a:pPr>
                      <a:r>
                        <a:rPr lang="zh-CN" sz="1000" b="0">
                          <a:solidFill>
                            <a:srgbClr val="000000"/>
                          </a:solidFill>
                          <a:latin typeface="楷体" panose="02010609060101010101" charset="-122"/>
                          <a:ea typeface="楷体" panose="02010609060101010101" charset="-122"/>
                        </a:rPr>
                        <a:t>上海交通大学</a:t>
                      </a:r>
                      <a:endParaRPr lang="zh-CN" altLang="en-US"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lstStyle/>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cs typeface="楷体" panose="02010609060101010101" charset="-122"/>
                        </a:rPr>
                        <a:t>7</a:t>
                      </a:r>
                      <a:r>
                        <a:rPr lang="zh-CN" sz="1000" b="0">
                          <a:solidFill>
                            <a:srgbClr val="000000"/>
                          </a:solidFill>
                          <a:latin typeface="楷体" panose="02010609060101010101" charset="-122"/>
                          <a:ea typeface="楷体" panose="02010609060101010101" charset="-122"/>
                          <a:cs typeface="楷体" panose="02010609060101010101" charset="-122"/>
                        </a:rPr>
                        <a:t>年</a:t>
                      </a:r>
                      <a:endParaRPr lang="zh-CN" altLang="en-US" sz="1000" b="0">
                        <a:solidFill>
                          <a:srgbClr val="000000"/>
                        </a:solidFill>
                        <a:latin typeface="楷体" panose="02010609060101010101" charset="-122"/>
                        <a:ea typeface="楷体" panose="02010609060101010101" charset="-122"/>
                        <a:cs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r>
              <a:tr h="226695">
                <a:tc>
                  <a:txBody>
                    <a:bodyPr/>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rPr>
                        <a:t>8</a:t>
                      </a:r>
                      <a:endParaRPr lang="en-US" altLang="zh-CN"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p>
                      <a:pPr algn="ctr" eaLnBrk="1" fontAlgn="auto" hangingPunct="1">
                        <a:lnSpc>
                          <a:spcPct val="100000"/>
                        </a:lnSpc>
                        <a:buNone/>
                      </a:pPr>
                      <a:r>
                        <a:rPr lang="zh-CN" sz="1000" b="0">
                          <a:solidFill>
                            <a:srgbClr val="000000"/>
                          </a:solidFill>
                          <a:latin typeface="楷体" panose="02010609060101010101" charset="-122"/>
                          <a:ea typeface="楷体" panose="02010609060101010101" charset="-122"/>
                        </a:rPr>
                        <a:t>华东政法大学</a:t>
                      </a:r>
                      <a:endParaRPr lang="zh-CN" altLang="en-US"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cs typeface="楷体" panose="02010609060101010101" charset="-122"/>
                        </a:rPr>
                        <a:t>7</a:t>
                      </a:r>
                      <a:r>
                        <a:rPr lang="zh-CN" sz="1000" b="0">
                          <a:solidFill>
                            <a:srgbClr val="000000"/>
                          </a:solidFill>
                          <a:latin typeface="楷体" panose="02010609060101010101" charset="-122"/>
                          <a:ea typeface="楷体" panose="02010609060101010101" charset="-122"/>
                          <a:cs typeface="楷体" panose="02010609060101010101" charset="-122"/>
                        </a:rPr>
                        <a:t>年</a:t>
                      </a:r>
                      <a:endParaRPr lang="zh-CN" altLang="en-US" sz="1000" b="0">
                        <a:solidFill>
                          <a:srgbClr val="000000"/>
                        </a:solidFill>
                        <a:latin typeface="楷体" panose="02010609060101010101" charset="-122"/>
                        <a:ea typeface="楷体" panose="02010609060101010101" charset="-122"/>
                        <a:cs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r>
              <a:tr h="226695">
                <a:tc>
                  <a:txBody>
                    <a:bodyPr/>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rPr>
                        <a:t>9</a:t>
                      </a:r>
                      <a:endParaRPr lang="en-US" altLang="zh-CN"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algn="ctr" eaLnBrk="1" fontAlgn="auto" hangingPunct="1">
                        <a:lnSpc>
                          <a:spcPct val="100000"/>
                        </a:lnSpc>
                        <a:buNone/>
                      </a:pPr>
                      <a:r>
                        <a:rPr lang="zh-CN" sz="1000" b="0">
                          <a:solidFill>
                            <a:srgbClr val="000000"/>
                          </a:solidFill>
                          <a:latin typeface="楷体" panose="02010609060101010101" charset="-122"/>
                          <a:ea typeface="楷体" panose="02010609060101010101" charset="-122"/>
                        </a:rPr>
                        <a:t>上海外国语大学</a:t>
                      </a:r>
                      <a:endParaRPr lang="zh-CN" altLang="en-US"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cs typeface="楷体" panose="02010609060101010101" charset="-122"/>
                        </a:rPr>
                        <a:t>7</a:t>
                      </a:r>
                      <a:r>
                        <a:rPr lang="zh-CN" sz="1000" b="0">
                          <a:solidFill>
                            <a:srgbClr val="000000"/>
                          </a:solidFill>
                          <a:latin typeface="楷体" panose="02010609060101010101" charset="-122"/>
                          <a:ea typeface="楷体" panose="02010609060101010101" charset="-122"/>
                          <a:cs typeface="楷体" panose="02010609060101010101" charset="-122"/>
                        </a:rPr>
                        <a:t>年</a:t>
                      </a:r>
                      <a:endParaRPr lang="zh-CN" altLang="en-US" sz="1000" b="0">
                        <a:solidFill>
                          <a:srgbClr val="000000"/>
                        </a:solidFill>
                        <a:latin typeface="楷体" panose="02010609060101010101" charset="-122"/>
                        <a:ea typeface="楷体" panose="02010609060101010101" charset="-122"/>
                        <a:cs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r>
              <a:tr h="226695">
                <a:tc>
                  <a:txBody>
                    <a:bodyPr/>
                    <a:p>
                      <a:pPr algn="ctr" eaLnBrk="1" fontAlgn="auto" hangingPunct="1">
                        <a:lnSpc>
                          <a:spcPct val="100000"/>
                        </a:lnSpc>
                        <a:buNone/>
                      </a:pPr>
                      <a:r>
                        <a:rPr lang="en-US" altLang="zh-CN" sz="1000" b="1">
                          <a:solidFill>
                            <a:srgbClr val="FF0000"/>
                          </a:solidFill>
                          <a:latin typeface="楷体" panose="02010609060101010101" charset="-122"/>
                          <a:ea typeface="楷体" panose="02010609060101010101" charset="-122"/>
                        </a:rPr>
                        <a:t>10</a:t>
                      </a:r>
                      <a:endParaRPr lang="en-US" altLang="zh-CN" sz="1000" b="1">
                        <a:solidFill>
                          <a:srgbClr val="FF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p>
                      <a:pPr algn="ctr" eaLnBrk="1" fontAlgn="auto" hangingPunct="1">
                        <a:lnSpc>
                          <a:spcPct val="100000"/>
                        </a:lnSpc>
                        <a:buNone/>
                      </a:pPr>
                      <a:r>
                        <a:rPr lang="zh-CN" sz="1000" b="1">
                          <a:solidFill>
                            <a:srgbClr val="FF0000"/>
                          </a:solidFill>
                          <a:latin typeface="楷体" panose="02010609060101010101" charset="-122"/>
                          <a:ea typeface="楷体" panose="02010609060101010101" charset="-122"/>
                        </a:rPr>
                        <a:t>上海第二工业大学</a:t>
                      </a:r>
                      <a:endParaRPr lang="zh-CN" altLang="en-US" sz="1000" b="1">
                        <a:solidFill>
                          <a:srgbClr val="FF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p>
                      <a:pPr algn="ctr" eaLnBrk="1" fontAlgn="auto" hangingPunct="1">
                        <a:lnSpc>
                          <a:spcPct val="100000"/>
                        </a:lnSpc>
                        <a:buNone/>
                      </a:pPr>
                      <a:r>
                        <a:rPr lang="en-US" altLang="zh-CN" sz="1000" b="1">
                          <a:solidFill>
                            <a:srgbClr val="FF0000"/>
                          </a:solidFill>
                          <a:latin typeface="楷体" panose="02010609060101010101" charset="-122"/>
                          <a:ea typeface="楷体" panose="02010609060101010101" charset="-122"/>
                          <a:cs typeface="楷体" panose="02010609060101010101" charset="-122"/>
                        </a:rPr>
                        <a:t>5</a:t>
                      </a:r>
                      <a:r>
                        <a:rPr lang="zh-CN" sz="1000" b="1">
                          <a:solidFill>
                            <a:srgbClr val="FF0000"/>
                          </a:solidFill>
                          <a:latin typeface="楷体" panose="02010609060101010101" charset="-122"/>
                          <a:ea typeface="楷体" panose="02010609060101010101" charset="-122"/>
                          <a:cs typeface="楷体" panose="02010609060101010101" charset="-122"/>
                        </a:rPr>
                        <a:t>年</a:t>
                      </a:r>
                      <a:endParaRPr lang="zh-CN" altLang="en-US" sz="1000" b="1">
                        <a:solidFill>
                          <a:srgbClr val="FF0000"/>
                        </a:solidFill>
                        <a:latin typeface="楷体" panose="02010609060101010101" charset="-122"/>
                        <a:ea typeface="楷体" panose="02010609060101010101" charset="-122"/>
                        <a:cs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r>
              <a:tr h="226695">
                <a:tc>
                  <a:txBody>
                    <a:bodyPr/>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rPr>
                        <a:t>11</a:t>
                      </a:r>
                      <a:endParaRPr lang="en-US" altLang="zh-CN"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lstStyle/>
                    <a:p>
                      <a:pPr algn="ctr" eaLnBrk="1" fontAlgn="auto" hangingPunct="1">
                        <a:lnSpc>
                          <a:spcPct val="100000"/>
                        </a:lnSpc>
                        <a:buNone/>
                      </a:pPr>
                      <a:r>
                        <a:rPr lang="zh-CN" sz="1000" b="0">
                          <a:solidFill>
                            <a:srgbClr val="000000"/>
                          </a:solidFill>
                          <a:latin typeface="楷体" panose="02010609060101010101" charset="-122"/>
                          <a:ea typeface="楷体" panose="02010609060101010101" charset="-122"/>
                        </a:rPr>
                        <a:t>上海海事大学</a:t>
                      </a:r>
                      <a:endParaRPr lang="zh-CN" altLang="en-US"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lstStyle/>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cs typeface="楷体" panose="02010609060101010101" charset="-122"/>
                        </a:rPr>
                        <a:t>5</a:t>
                      </a:r>
                      <a:r>
                        <a:rPr lang="zh-CN" sz="1000" b="0">
                          <a:solidFill>
                            <a:srgbClr val="000000"/>
                          </a:solidFill>
                          <a:latin typeface="楷体" panose="02010609060101010101" charset="-122"/>
                          <a:ea typeface="楷体" panose="02010609060101010101" charset="-122"/>
                          <a:cs typeface="楷体" panose="02010609060101010101" charset="-122"/>
                        </a:rPr>
                        <a:t>年</a:t>
                      </a:r>
                      <a:endParaRPr lang="zh-CN" altLang="en-US" sz="1000" b="0">
                        <a:solidFill>
                          <a:srgbClr val="000000"/>
                        </a:solidFill>
                        <a:latin typeface="楷体" panose="02010609060101010101" charset="-122"/>
                        <a:ea typeface="楷体" panose="02010609060101010101" charset="-122"/>
                        <a:cs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r>
              <a:tr h="226695">
                <a:tc>
                  <a:txBody>
                    <a:bodyPr/>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rPr>
                        <a:t>12</a:t>
                      </a:r>
                      <a:endParaRPr lang="en-US" altLang="zh-CN"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algn="ctr" eaLnBrk="1" fontAlgn="auto" hangingPunct="1">
                        <a:lnSpc>
                          <a:spcPct val="100000"/>
                        </a:lnSpc>
                        <a:buNone/>
                      </a:pPr>
                      <a:r>
                        <a:rPr lang="zh-CN" sz="1000" b="0">
                          <a:solidFill>
                            <a:srgbClr val="000000"/>
                          </a:solidFill>
                          <a:latin typeface="楷体" panose="02010609060101010101" charset="-122"/>
                          <a:ea typeface="楷体" panose="02010609060101010101" charset="-122"/>
                        </a:rPr>
                        <a:t>上海理工大学</a:t>
                      </a:r>
                      <a:endParaRPr lang="zh-CN" altLang="en-US"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cs typeface="楷体" panose="02010609060101010101" charset="-122"/>
                        </a:rPr>
                        <a:t>5</a:t>
                      </a:r>
                      <a:r>
                        <a:rPr lang="zh-CN" sz="1000" b="0">
                          <a:solidFill>
                            <a:srgbClr val="000000"/>
                          </a:solidFill>
                          <a:latin typeface="楷体" panose="02010609060101010101" charset="-122"/>
                          <a:ea typeface="楷体" panose="02010609060101010101" charset="-122"/>
                          <a:cs typeface="楷体" panose="02010609060101010101" charset="-122"/>
                        </a:rPr>
                        <a:t>年</a:t>
                      </a:r>
                      <a:endParaRPr lang="zh-CN" altLang="en-US" sz="1000" b="0">
                        <a:solidFill>
                          <a:srgbClr val="000000"/>
                        </a:solidFill>
                        <a:latin typeface="楷体" panose="02010609060101010101" charset="-122"/>
                        <a:ea typeface="楷体" panose="02010609060101010101" charset="-122"/>
                        <a:cs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r>
              <a:tr h="226060">
                <a:tc>
                  <a:txBody>
                    <a:bodyPr/>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rPr>
                        <a:t>13</a:t>
                      </a:r>
                      <a:endParaRPr lang="en-US" altLang="zh-CN"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lstStyle/>
                    <a:p>
                      <a:pPr algn="ctr" eaLnBrk="1" fontAlgn="auto" hangingPunct="1">
                        <a:lnSpc>
                          <a:spcPct val="100000"/>
                        </a:lnSpc>
                        <a:buNone/>
                      </a:pPr>
                      <a:r>
                        <a:rPr lang="zh-CN" sz="1000" b="0">
                          <a:solidFill>
                            <a:srgbClr val="000000"/>
                          </a:solidFill>
                          <a:latin typeface="楷体" panose="02010609060101010101" charset="-122"/>
                          <a:ea typeface="楷体" panose="02010609060101010101" charset="-122"/>
                        </a:rPr>
                        <a:t>上海电机学院</a:t>
                      </a:r>
                      <a:endParaRPr lang="zh-CN" altLang="en-US"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lstStyle/>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cs typeface="楷体" panose="02010609060101010101" charset="-122"/>
                        </a:rPr>
                        <a:t>5</a:t>
                      </a:r>
                      <a:r>
                        <a:rPr lang="zh-CN" sz="1000" b="0">
                          <a:solidFill>
                            <a:srgbClr val="000000"/>
                          </a:solidFill>
                          <a:latin typeface="楷体" panose="02010609060101010101" charset="-122"/>
                          <a:ea typeface="楷体" panose="02010609060101010101" charset="-122"/>
                          <a:cs typeface="楷体" panose="02010609060101010101" charset="-122"/>
                        </a:rPr>
                        <a:t>年</a:t>
                      </a:r>
                      <a:endParaRPr lang="zh-CN" altLang="en-US" sz="1000" b="0">
                        <a:solidFill>
                          <a:srgbClr val="000000"/>
                        </a:solidFill>
                        <a:latin typeface="楷体" panose="02010609060101010101" charset="-122"/>
                        <a:ea typeface="楷体" panose="02010609060101010101" charset="-122"/>
                        <a:cs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r>
              <a:tr h="227330">
                <a:tc>
                  <a:txBody>
                    <a:bodyPr/>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rPr>
                        <a:t>14</a:t>
                      </a:r>
                      <a:endParaRPr lang="en-US" altLang="zh-CN"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algn="ctr" eaLnBrk="1" fontAlgn="auto" hangingPunct="1">
                        <a:lnSpc>
                          <a:spcPct val="100000"/>
                        </a:lnSpc>
                        <a:buNone/>
                      </a:pPr>
                      <a:r>
                        <a:rPr lang="zh-CN" sz="1000" b="0">
                          <a:solidFill>
                            <a:srgbClr val="000000"/>
                          </a:solidFill>
                          <a:latin typeface="楷体" panose="02010609060101010101" charset="-122"/>
                          <a:ea typeface="楷体" panose="02010609060101010101" charset="-122"/>
                        </a:rPr>
                        <a:t>华东理工大学</a:t>
                      </a:r>
                      <a:endParaRPr lang="zh-CN" altLang="en-US"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cs typeface="楷体" panose="02010609060101010101" charset="-122"/>
                        </a:rPr>
                        <a:t>5</a:t>
                      </a:r>
                      <a:r>
                        <a:rPr lang="zh-CN" sz="1000" b="0">
                          <a:solidFill>
                            <a:srgbClr val="000000"/>
                          </a:solidFill>
                          <a:latin typeface="楷体" panose="02010609060101010101" charset="-122"/>
                          <a:ea typeface="楷体" panose="02010609060101010101" charset="-122"/>
                          <a:cs typeface="楷体" panose="02010609060101010101" charset="-122"/>
                        </a:rPr>
                        <a:t>年</a:t>
                      </a:r>
                      <a:endParaRPr lang="zh-CN" altLang="en-US" sz="1000" b="0">
                        <a:solidFill>
                          <a:srgbClr val="000000"/>
                        </a:solidFill>
                        <a:latin typeface="楷体" panose="02010609060101010101" charset="-122"/>
                        <a:ea typeface="楷体" panose="02010609060101010101" charset="-122"/>
                        <a:cs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r>
              <a:tr h="226060">
                <a:tc>
                  <a:txBody>
                    <a:bodyPr/>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rPr>
                        <a:t>15</a:t>
                      </a:r>
                      <a:endParaRPr lang="en-US" altLang="zh-CN"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lstStyle/>
                    <a:p>
                      <a:pPr algn="ctr" eaLnBrk="1" fontAlgn="auto" hangingPunct="1">
                        <a:lnSpc>
                          <a:spcPct val="100000"/>
                        </a:lnSpc>
                        <a:buNone/>
                      </a:pPr>
                      <a:r>
                        <a:rPr lang="zh-CN" sz="1000" b="0">
                          <a:solidFill>
                            <a:srgbClr val="000000"/>
                          </a:solidFill>
                          <a:latin typeface="楷体" panose="02010609060101010101" charset="-122"/>
                          <a:ea typeface="楷体" panose="02010609060101010101" charset="-122"/>
                        </a:rPr>
                        <a:t>上海电力大学</a:t>
                      </a:r>
                      <a:endParaRPr lang="zh-CN" altLang="en-US"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lstStyle/>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cs typeface="楷体" panose="02010609060101010101" charset="-122"/>
                        </a:rPr>
                        <a:t>4</a:t>
                      </a:r>
                      <a:r>
                        <a:rPr lang="zh-CN" sz="1000" b="0">
                          <a:solidFill>
                            <a:srgbClr val="000000"/>
                          </a:solidFill>
                          <a:latin typeface="楷体" panose="02010609060101010101" charset="-122"/>
                          <a:ea typeface="楷体" panose="02010609060101010101" charset="-122"/>
                          <a:cs typeface="楷体" panose="02010609060101010101" charset="-122"/>
                        </a:rPr>
                        <a:t>年</a:t>
                      </a:r>
                      <a:endParaRPr lang="zh-CN" altLang="en-US" sz="1000" b="0">
                        <a:solidFill>
                          <a:srgbClr val="000000"/>
                        </a:solidFill>
                        <a:latin typeface="楷体" panose="02010609060101010101" charset="-122"/>
                        <a:ea typeface="楷体" panose="02010609060101010101" charset="-122"/>
                        <a:cs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r>
              <a:tr h="226060">
                <a:tc>
                  <a:txBody>
                    <a:bodyPr/>
                    <a:p>
                      <a:pPr algn="ctr" eaLnBrk="1" fontAlgn="auto" hangingPunct="1">
                        <a:lnSpc>
                          <a:spcPct val="100000"/>
                        </a:lnSpc>
                        <a:buNone/>
                      </a:pPr>
                      <a:r>
                        <a:rPr lang="en-US" altLang="zh-CN" sz="1000" b="0">
                          <a:solidFill>
                            <a:schemeClr val="tx1"/>
                          </a:solidFill>
                          <a:latin typeface="楷体" panose="02010609060101010101" charset="-122"/>
                          <a:ea typeface="楷体" panose="02010609060101010101" charset="-122"/>
                        </a:rPr>
                        <a:t>16</a:t>
                      </a:r>
                      <a:endParaRPr lang="en-US" altLang="zh-CN" sz="1000" b="0">
                        <a:solidFill>
                          <a:schemeClr val="tx1"/>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p>
                      <a:pPr algn="ctr" eaLnBrk="1" fontAlgn="auto" hangingPunct="1">
                        <a:lnSpc>
                          <a:spcPct val="100000"/>
                        </a:lnSpc>
                        <a:buNone/>
                      </a:pPr>
                      <a:r>
                        <a:rPr lang="zh-CN" sz="1000" b="0">
                          <a:solidFill>
                            <a:schemeClr val="tx1"/>
                          </a:solidFill>
                          <a:latin typeface="楷体" panose="02010609060101010101" charset="-122"/>
                          <a:ea typeface="楷体" panose="02010609060101010101" charset="-122"/>
                        </a:rPr>
                        <a:t>上海工程技术大学</a:t>
                      </a:r>
                      <a:endParaRPr lang="zh-CN" altLang="en-US" sz="1000" b="0">
                        <a:solidFill>
                          <a:schemeClr val="tx1"/>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p>
                      <a:pPr algn="ctr" eaLnBrk="1" fontAlgn="auto" hangingPunct="1">
                        <a:lnSpc>
                          <a:spcPct val="100000"/>
                        </a:lnSpc>
                        <a:buNone/>
                      </a:pPr>
                      <a:r>
                        <a:rPr lang="en-US" altLang="zh-CN" sz="1000" b="0">
                          <a:solidFill>
                            <a:schemeClr val="tx1"/>
                          </a:solidFill>
                          <a:latin typeface="楷体" panose="02010609060101010101" charset="-122"/>
                          <a:ea typeface="楷体" panose="02010609060101010101" charset="-122"/>
                          <a:cs typeface="楷体" panose="02010609060101010101" charset="-122"/>
                        </a:rPr>
                        <a:t>7</a:t>
                      </a:r>
                      <a:r>
                        <a:rPr lang="zh-CN" sz="1000" b="0">
                          <a:solidFill>
                            <a:schemeClr val="tx1"/>
                          </a:solidFill>
                          <a:latin typeface="楷体" panose="02010609060101010101" charset="-122"/>
                          <a:ea typeface="楷体" panose="02010609060101010101" charset="-122"/>
                          <a:cs typeface="楷体" panose="02010609060101010101" charset="-122"/>
                        </a:rPr>
                        <a:t>年</a:t>
                      </a:r>
                      <a:endParaRPr lang="zh-CN" altLang="en-US" sz="1000" b="0">
                        <a:solidFill>
                          <a:schemeClr val="tx1"/>
                        </a:solidFill>
                        <a:latin typeface="楷体" panose="02010609060101010101" charset="-122"/>
                        <a:ea typeface="楷体" panose="02010609060101010101" charset="-122"/>
                        <a:cs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r>
              <a:tr h="226060">
                <a:tc>
                  <a:txBody>
                    <a:bodyPr/>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rPr>
                        <a:t>17</a:t>
                      </a:r>
                      <a:endParaRPr lang="en-US" altLang="zh-CN"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p>
                      <a:pPr algn="ctr" eaLnBrk="1" fontAlgn="auto" hangingPunct="1">
                        <a:lnSpc>
                          <a:spcPct val="100000"/>
                        </a:lnSpc>
                        <a:buNone/>
                      </a:pPr>
                      <a:r>
                        <a:rPr lang="zh-CN" altLang="en-US" sz="1000" b="0">
                          <a:solidFill>
                            <a:srgbClr val="000000"/>
                          </a:solidFill>
                          <a:latin typeface="楷体" panose="02010609060101010101" charset="-122"/>
                          <a:ea typeface="楷体" panose="02010609060101010101" charset="-122"/>
                        </a:rPr>
                        <a:t>上海海洋大学</a:t>
                      </a:r>
                      <a:endParaRPr lang="zh-CN" altLang="en-US"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p>
                      <a:pPr algn="ctr" eaLnBrk="1" fontAlgn="auto" hangingPunct="1">
                        <a:lnSpc>
                          <a:spcPct val="100000"/>
                        </a:lnSpc>
                        <a:buNone/>
                      </a:pPr>
                      <a:r>
                        <a:rPr lang="en-US" altLang="zh-CN" sz="1000" b="0">
                          <a:solidFill>
                            <a:srgbClr val="000000"/>
                          </a:solidFill>
                          <a:latin typeface="楷体" panose="02010609060101010101" charset="-122"/>
                          <a:ea typeface="楷体" panose="02010609060101010101" charset="-122"/>
                          <a:cs typeface="楷体" panose="02010609060101010101" charset="-122"/>
                        </a:rPr>
                        <a:t>2</a:t>
                      </a:r>
                      <a:r>
                        <a:rPr lang="zh-CN" altLang="en-US" sz="1000" b="0">
                          <a:solidFill>
                            <a:srgbClr val="000000"/>
                          </a:solidFill>
                          <a:latin typeface="楷体" panose="02010609060101010101" charset="-122"/>
                          <a:ea typeface="楷体" panose="02010609060101010101" charset="-122"/>
                          <a:cs typeface="楷体" panose="02010609060101010101" charset="-122"/>
                        </a:rPr>
                        <a:t>年</a:t>
                      </a:r>
                      <a:endParaRPr lang="zh-CN" altLang="en-US" sz="1000" b="0">
                        <a:solidFill>
                          <a:srgbClr val="000000"/>
                        </a:solidFill>
                        <a:latin typeface="楷体" panose="02010609060101010101" charset="-122"/>
                        <a:ea typeface="楷体" panose="02010609060101010101" charset="-122"/>
                        <a:cs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r>
              <a:tr h="226695">
                <a:tc gridSpan="3">
                  <a:txBody>
                    <a:bodyPr/>
                    <a:p>
                      <a:pPr algn="ctr" eaLnBrk="1" fontAlgn="auto" hangingPunct="1">
                        <a:lnSpc>
                          <a:spcPct val="100000"/>
                        </a:lnSpc>
                        <a:buNone/>
                      </a:pPr>
                      <a:r>
                        <a:rPr lang="en-US" altLang="zh-CN" sz="1000">
                          <a:solidFill>
                            <a:srgbClr val="000000"/>
                          </a:solidFill>
                          <a:latin typeface="楷体" panose="02010609060101010101" charset="-122"/>
                          <a:ea typeface="楷体" panose="02010609060101010101" charset="-122"/>
                        </a:rPr>
                        <a:t>...............</a:t>
                      </a:r>
                      <a:endParaRPr lang="zh-CN" altLang="en-US" sz="1000" b="0">
                        <a:solidFill>
                          <a:srgbClr val="000000"/>
                        </a:solidFill>
                        <a:latin typeface="楷体" panose="02010609060101010101" charset="-122"/>
                        <a:ea typeface="楷体" panose="02010609060101010101" charset="-122"/>
                      </a:endParaRPr>
                    </a:p>
                  </a:txBody>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hMerge="1">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hMerge="1">
                  <a:tcPr marL="9525" marR="9525" marT="9525" marB="3429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r>
            </a:tbl>
          </a:graphicData>
        </a:graphic>
      </p:graphicFrame>
      <p:graphicFrame>
        <p:nvGraphicFramePr>
          <p:cNvPr id="2" name="表格 1"/>
          <p:cNvGraphicFramePr/>
          <p:nvPr/>
        </p:nvGraphicFramePr>
        <p:xfrm>
          <a:off x="847725" y="3525520"/>
          <a:ext cx="2892425" cy="1129665"/>
        </p:xfrm>
        <a:graphic>
          <a:graphicData uri="http://schemas.openxmlformats.org/drawingml/2006/table">
            <a:tbl>
              <a:tblPr>
                <a:effectLst>
                  <a:outerShdw blurRad="50800" dist="38100" algn="l" rotWithShape="0">
                    <a:prstClr val="black">
                      <a:alpha val="40000"/>
                    </a:prstClr>
                  </a:outerShdw>
                </a:effectLst>
              </a:tblPr>
              <a:tblGrid>
                <a:gridCol w="1464945"/>
                <a:gridCol w="1427480"/>
              </a:tblGrid>
              <a:tr h="290195">
                <a:tc>
                  <a:txBody>
                    <a:bodyPr/>
                    <a:lstStyle/>
                    <a:p>
                      <a:pPr indent="0" algn="ctr">
                        <a:buNone/>
                      </a:pPr>
                      <a:r>
                        <a:rPr lang="zh-CN" altLang="en-US" sz="1200" b="1">
                          <a:solidFill>
                            <a:srgbClr val="FFFFFF"/>
                          </a:solidFill>
                          <a:latin typeface="Arial" panose="020B0604020202020204" pitchFamily="34" charset="0"/>
                          <a:ea typeface="楷体" panose="02010609060101010101" charset="-122"/>
                        </a:rPr>
                        <a:t>区教育工会</a:t>
                      </a:r>
                      <a:endParaRPr lang="zh-CN" altLang="en-US" sz="1200" b="1">
                        <a:solidFill>
                          <a:srgbClr val="FFFFFF"/>
                        </a:solidFill>
                        <a:latin typeface="Arial" panose="020B0604020202020204" pitchFamily="34" charset="0"/>
                        <a:ea typeface="楷体" panose="02010609060101010101" charset="-122"/>
                      </a:endParaRPr>
                    </a:p>
                  </a:txBody>
                  <a:tcPr marL="9525" marR="9525" marT="9525" marB="3429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4F81BD"/>
                    </a:solidFill>
                  </a:tcPr>
                </a:tc>
                <a:tc>
                  <a:txBody>
                    <a:bodyPr/>
                    <a:lstStyle/>
                    <a:p>
                      <a:pPr indent="0" algn="ctr">
                        <a:buNone/>
                      </a:pPr>
                      <a:r>
                        <a:rPr lang="zh-CN" sz="1200" b="1">
                          <a:solidFill>
                            <a:srgbClr val="FFFFFF"/>
                          </a:solidFill>
                          <a:latin typeface="Arial" panose="020B0604020202020204" pitchFamily="34" charset="0"/>
                          <a:ea typeface="楷体" panose="02010609060101010101" charset="-122"/>
                        </a:rPr>
                        <a:t>合作年限</a:t>
                      </a:r>
                      <a:endParaRPr lang="zh-CN" altLang="en-US" sz="1200" b="1">
                        <a:solidFill>
                          <a:srgbClr val="FFFFFF"/>
                        </a:solidFill>
                        <a:latin typeface="Arial" panose="020B0604020202020204" pitchFamily="34" charset="0"/>
                        <a:ea typeface="楷体" panose="02010609060101010101" charset="-122"/>
                      </a:endParaRPr>
                    </a:p>
                  </a:txBody>
                  <a:tcPr marL="9525" marR="9525" marT="9525" marB="3429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4F81BD"/>
                    </a:solidFill>
                  </a:tcPr>
                </a:tc>
              </a:tr>
              <a:tr h="288925">
                <a:tc>
                  <a:txBody>
                    <a:bodyPr/>
                    <a:lstStyle/>
                    <a:p>
                      <a:pPr indent="0" algn="ctr">
                        <a:buNone/>
                      </a:pPr>
                      <a:r>
                        <a:rPr lang="zh-CN" altLang="en-US" sz="1200" b="0">
                          <a:solidFill>
                            <a:srgbClr val="000000"/>
                          </a:solidFill>
                          <a:latin typeface="Arial" panose="020B0604020202020204" pitchFamily="34" charset="0"/>
                          <a:ea typeface="楷体" panose="02010609060101010101" charset="-122"/>
                        </a:rPr>
                        <a:t>徐汇区教育工会</a:t>
                      </a:r>
                      <a:endParaRPr lang="en-US" altLang="zh-CN" sz="1200" b="0">
                        <a:solidFill>
                          <a:srgbClr val="000000"/>
                        </a:solidFill>
                        <a:latin typeface="Arial" panose="020B0604020202020204" pitchFamily="34" charset="0"/>
                        <a:ea typeface="楷体" panose="02010609060101010101" charset="-122"/>
                      </a:endParaRPr>
                    </a:p>
                  </a:txBody>
                  <a:tcPr marL="9525" marR="9525" marT="9525" marB="3429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indent="0" algn="ctr">
                        <a:buNone/>
                      </a:pPr>
                      <a:r>
                        <a:rPr lang="en-US" altLang="zh-CN" sz="1200" b="0">
                          <a:solidFill>
                            <a:srgbClr val="000000"/>
                          </a:solidFill>
                          <a:latin typeface="Arial" panose="020B0604020202020204" pitchFamily="34" charset="0"/>
                          <a:ea typeface="楷体" panose="02010609060101010101" charset="-122"/>
                        </a:rPr>
                        <a:t>7</a:t>
                      </a:r>
                      <a:r>
                        <a:rPr lang="zh-CN" sz="1200" b="0">
                          <a:solidFill>
                            <a:srgbClr val="000000"/>
                          </a:solidFill>
                          <a:latin typeface="Arial" panose="020B0604020202020204" pitchFamily="34" charset="0"/>
                          <a:ea typeface="楷体" panose="02010609060101010101" charset="-122"/>
                        </a:rPr>
                        <a:t>年</a:t>
                      </a:r>
                      <a:endParaRPr lang="zh-CN" altLang="en-US" sz="1200" b="0">
                        <a:solidFill>
                          <a:srgbClr val="000000"/>
                        </a:solidFill>
                        <a:latin typeface="Arial" panose="020B0604020202020204" pitchFamily="34" charset="0"/>
                        <a:ea typeface="楷体" panose="02010609060101010101" charset="-122"/>
                      </a:endParaRPr>
                    </a:p>
                  </a:txBody>
                  <a:tcPr marL="9525" marR="9525" marT="9525" marB="3429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r>
              <a:tr h="260350">
                <a:tc>
                  <a:txBody>
                    <a:bodyPr/>
                    <a:lstStyle/>
                    <a:p>
                      <a:pPr indent="0" algn="ctr">
                        <a:buNone/>
                      </a:pPr>
                      <a:r>
                        <a:rPr lang="zh-CN" altLang="en-US" sz="1200" b="0">
                          <a:solidFill>
                            <a:srgbClr val="000000"/>
                          </a:solidFill>
                          <a:latin typeface="Arial" panose="020B0604020202020204" pitchFamily="34" charset="0"/>
                          <a:ea typeface="楷体" panose="02010609060101010101" charset="-122"/>
                        </a:rPr>
                        <a:t>闵行区</a:t>
                      </a:r>
                      <a:r>
                        <a:rPr lang="zh-CN" altLang="en-US" sz="1200">
                          <a:solidFill>
                            <a:srgbClr val="000000"/>
                          </a:solidFill>
                          <a:latin typeface="Arial" panose="020B0604020202020204" pitchFamily="34" charset="0"/>
                          <a:ea typeface="楷体" panose="02010609060101010101" charset="-122"/>
                          <a:sym typeface="+mn-ea"/>
                        </a:rPr>
                        <a:t>教育工会</a:t>
                      </a:r>
                      <a:endParaRPr lang="zh-CN" altLang="en-US" sz="1200" b="0">
                        <a:solidFill>
                          <a:srgbClr val="000000"/>
                        </a:solidFill>
                        <a:latin typeface="Arial" panose="020B0604020202020204" pitchFamily="34" charset="0"/>
                        <a:ea typeface="楷体" panose="02010609060101010101" charset="-122"/>
                      </a:endParaRPr>
                    </a:p>
                  </a:txBody>
                  <a:tcPr marL="9525" marR="9525" marT="9525" marB="3429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indent="0" algn="ctr">
                        <a:buNone/>
                      </a:pPr>
                      <a:r>
                        <a:rPr lang="en-US" altLang="zh-CN" sz="1200" b="0">
                          <a:solidFill>
                            <a:srgbClr val="000000"/>
                          </a:solidFill>
                          <a:latin typeface="Arial" panose="020B0604020202020204" pitchFamily="34" charset="0"/>
                          <a:ea typeface="楷体" panose="02010609060101010101" charset="-122"/>
                        </a:rPr>
                        <a:t>3</a:t>
                      </a:r>
                      <a:r>
                        <a:rPr lang="zh-CN" sz="1200" b="0">
                          <a:solidFill>
                            <a:srgbClr val="000000"/>
                          </a:solidFill>
                          <a:latin typeface="Arial" panose="020B0604020202020204" pitchFamily="34" charset="0"/>
                          <a:ea typeface="楷体" panose="02010609060101010101" charset="-122"/>
                        </a:rPr>
                        <a:t>年</a:t>
                      </a:r>
                      <a:endParaRPr lang="zh-CN" altLang="en-US" sz="1200" b="0">
                        <a:solidFill>
                          <a:srgbClr val="000000"/>
                        </a:solidFill>
                        <a:latin typeface="Arial" panose="020B0604020202020204" pitchFamily="34" charset="0"/>
                        <a:ea typeface="楷体" panose="02010609060101010101" charset="-122"/>
                      </a:endParaRPr>
                    </a:p>
                  </a:txBody>
                  <a:tcPr marL="9525" marR="9525" marT="9525" marB="3429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r>
            </a:tbl>
          </a:graphicData>
        </a:graphic>
      </p:graphicFrame>
      <p:grpSp>
        <p:nvGrpSpPr>
          <p:cNvPr id="8" name="组合 7"/>
          <p:cNvGrpSpPr/>
          <p:nvPr/>
        </p:nvGrpSpPr>
        <p:grpSpPr>
          <a:xfrm>
            <a:off x="-5742" y="287509"/>
            <a:ext cx="1353325" cy="531027"/>
            <a:chOff x="-7656" y="383345"/>
            <a:chExt cx="1353399" cy="531056"/>
          </a:xfrm>
          <a:solidFill>
            <a:srgbClr val="005DA4"/>
          </a:solidFill>
        </p:grpSpPr>
        <p:sp>
          <p:nvSpPr>
            <p:cNvPr id="9" name="任意多边形 8"/>
            <p:cNvSpPr/>
            <p:nvPr/>
          </p:nvSpPr>
          <p:spPr>
            <a:xfrm>
              <a:off x="-7656" y="383345"/>
              <a:ext cx="1061486" cy="531056"/>
            </a:xfrm>
            <a:custGeom>
              <a:avLst/>
              <a:gdLst>
                <a:gd name="connsiteX0" fmla="*/ 1736 w 1061486"/>
                <a:gd name="connsiteY0" fmla="*/ 0 h 531056"/>
                <a:gd name="connsiteX1" fmla="*/ 1061486 w 1061486"/>
                <a:gd name="connsiteY1" fmla="*/ 0 h 531056"/>
                <a:gd name="connsiteX2" fmla="*/ 714467 w 1061486"/>
                <a:gd name="connsiteY2" fmla="*/ 531056 h 531056"/>
                <a:gd name="connsiteX3" fmla="*/ 0 w 1061486"/>
                <a:gd name="connsiteY3" fmla="*/ 531056 h 531056"/>
                <a:gd name="connsiteX4" fmla="*/ 0 w 1061486"/>
                <a:gd name="connsiteY4" fmla="*/ 2657 h 53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486" h="531056">
                  <a:moveTo>
                    <a:pt x="1736" y="0"/>
                  </a:moveTo>
                  <a:lnTo>
                    <a:pt x="1061486" y="0"/>
                  </a:lnTo>
                  <a:lnTo>
                    <a:pt x="714467" y="531056"/>
                  </a:lnTo>
                  <a:lnTo>
                    <a:pt x="0" y="531056"/>
                  </a:lnTo>
                  <a:lnTo>
                    <a:pt x="0" y="2657"/>
                  </a:lnTo>
                  <a:close/>
                </a:path>
              </a:pathLst>
            </a:custGeom>
            <a:solidFill>
              <a:srgbClr val="005DA4"/>
            </a:solidFill>
            <a:ln>
              <a:solidFill>
                <a:srgbClr val="005CA3"/>
              </a:solidFill>
            </a:ln>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0" name="任意多边形 9"/>
            <p:cNvSpPr/>
            <p:nvPr/>
          </p:nvSpPr>
          <p:spPr>
            <a:xfrm>
              <a:off x="761917" y="383345"/>
              <a:ext cx="583826" cy="531056"/>
            </a:xfrm>
            <a:custGeom>
              <a:avLst/>
              <a:gdLst>
                <a:gd name="connsiteX0" fmla="*/ 347019 w 583826"/>
                <a:gd name="connsiteY0" fmla="*/ 0 h 531056"/>
                <a:gd name="connsiteX1" fmla="*/ 583826 w 583826"/>
                <a:gd name="connsiteY1" fmla="*/ 0 h 531056"/>
                <a:gd name="connsiteX2" fmla="*/ 236807 w 583826"/>
                <a:gd name="connsiteY2" fmla="*/ 531056 h 531056"/>
                <a:gd name="connsiteX3" fmla="*/ 0 w 583826"/>
                <a:gd name="connsiteY3" fmla="*/ 531056 h 531056"/>
              </a:gdLst>
              <a:ahLst/>
              <a:cxnLst>
                <a:cxn ang="0">
                  <a:pos x="connsiteX0" y="connsiteY0"/>
                </a:cxn>
                <a:cxn ang="0">
                  <a:pos x="connsiteX1" y="connsiteY1"/>
                </a:cxn>
                <a:cxn ang="0">
                  <a:pos x="connsiteX2" y="connsiteY2"/>
                </a:cxn>
                <a:cxn ang="0">
                  <a:pos x="connsiteX3" y="connsiteY3"/>
                </a:cxn>
              </a:cxnLst>
              <a:rect l="l" t="t" r="r" b="b"/>
              <a:pathLst>
                <a:path w="583826" h="531056">
                  <a:moveTo>
                    <a:pt x="347019" y="0"/>
                  </a:moveTo>
                  <a:lnTo>
                    <a:pt x="583826" y="0"/>
                  </a:lnTo>
                  <a:lnTo>
                    <a:pt x="236807" y="531056"/>
                  </a:lnTo>
                  <a:lnTo>
                    <a:pt x="0" y="531056"/>
                  </a:lnTo>
                  <a:close/>
                </a:path>
              </a:pathLst>
            </a:custGeom>
            <a:grpFill/>
            <a:ln>
              <a:solidFill>
                <a:srgbClr val="005C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4" name="Text Box 6"/>
          <p:cNvSpPr txBox="1"/>
          <p:nvPr>
            <p:custDataLst>
              <p:tags r:id="rId1"/>
            </p:custDataLst>
          </p:nvPr>
        </p:nvSpPr>
        <p:spPr>
          <a:xfrm>
            <a:off x="65405" y="107315"/>
            <a:ext cx="2480310" cy="530860"/>
          </a:xfrm>
          <a:prstGeom prst="rect">
            <a:avLst/>
          </a:prstGeom>
          <a:noFill/>
          <a:ln w="9525">
            <a:noFill/>
          </a:ln>
        </p:spPr>
        <p:txBody>
          <a:bodyPr wrap="square" anchor="t">
            <a:noAutofit/>
          </a:bodyPr>
          <a:p>
            <a:pPr algn="l" defTabSz="863600">
              <a:lnSpc>
                <a:spcPct val="90000"/>
              </a:lnSpc>
              <a:spcBef>
                <a:spcPts val="950"/>
              </a:spcBef>
              <a:buClrTx/>
              <a:buSzTx/>
              <a:buFontTx/>
            </a:pPr>
            <a:r>
              <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rPr>
              <a:t>用户评价证明</a:t>
            </a:r>
            <a:endPar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2" name="图片 1"/>
          <p:cNvPicPr>
            <a:picLocks noChangeAspect="1"/>
          </p:cNvPicPr>
          <p:nvPr/>
        </p:nvPicPr>
        <p:blipFill>
          <a:blip r:embed="rId2"/>
          <a:srcRect t="3999" b="26393"/>
          <a:stretch>
            <a:fillRect/>
          </a:stretch>
        </p:blipFill>
        <p:spPr>
          <a:xfrm>
            <a:off x="319405" y="506730"/>
            <a:ext cx="4380230" cy="4305300"/>
          </a:xfrm>
          <a:prstGeom prst="rect">
            <a:avLst/>
          </a:prstGeom>
        </p:spPr>
      </p:pic>
      <p:pic>
        <p:nvPicPr>
          <p:cNvPr id="3" name="图片 2"/>
          <p:cNvPicPr>
            <a:picLocks noChangeAspect="1"/>
          </p:cNvPicPr>
          <p:nvPr/>
        </p:nvPicPr>
        <p:blipFill>
          <a:blip r:embed="rId3"/>
          <a:stretch>
            <a:fillRect/>
          </a:stretch>
        </p:blipFill>
        <p:spPr>
          <a:xfrm>
            <a:off x="4535170" y="581025"/>
            <a:ext cx="4374515" cy="3831590"/>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4" name="Text Box 6"/>
          <p:cNvSpPr txBox="1"/>
          <p:nvPr>
            <p:custDataLst>
              <p:tags r:id="rId1"/>
            </p:custDataLst>
          </p:nvPr>
        </p:nvSpPr>
        <p:spPr>
          <a:xfrm>
            <a:off x="65405" y="107315"/>
            <a:ext cx="2480310" cy="530860"/>
          </a:xfrm>
          <a:prstGeom prst="rect">
            <a:avLst/>
          </a:prstGeom>
          <a:noFill/>
          <a:ln w="9525">
            <a:noFill/>
          </a:ln>
        </p:spPr>
        <p:txBody>
          <a:bodyPr wrap="square" anchor="t">
            <a:noAutofit/>
          </a:bodyPr>
          <a:p>
            <a:pPr algn="l" defTabSz="863600">
              <a:lnSpc>
                <a:spcPct val="90000"/>
              </a:lnSpc>
              <a:spcBef>
                <a:spcPts val="950"/>
              </a:spcBef>
              <a:buClrTx/>
              <a:buSzTx/>
              <a:buFontTx/>
            </a:pPr>
            <a:r>
              <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rPr>
              <a:t>用户评价证明</a:t>
            </a:r>
            <a:endPar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6" name="图片 22" descr="东华评价证明_00"/>
          <p:cNvPicPr>
            <a:picLocks noChangeAspect="1"/>
          </p:cNvPicPr>
          <p:nvPr/>
        </p:nvPicPr>
        <p:blipFill>
          <a:blip r:embed="rId2"/>
          <a:srcRect l="6946" t="9013" r="6368" b="31956"/>
          <a:stretch>
            <a:fillRect/>
          </a:stretch>
        </p:blipFill>
        <p:spPr>
          <a:xfrm rot="20477864">
            <a:off x="645160" y="843280"/>
            <a:ext cx="3399790" cy="371538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18" descr="新华保险_00"/>
          <p:cNvPicPr>
            <a:picLocks noChangeAspect="1"/>
          </p:cNvPicPr>
          <p:nvPr/>
        </p:nvPicPr>
        <p:blipFill>
          <a:blip r:embed="rId3"/>
          <a:srcRect l="9605" t="10726" r="7436" b="32395"/>
          <a:stretch>
            <a:fillRect/>
          </a:stretch>
        </p:blipFill>
        <p:spPr>
          <a:xfrm>
            <a:off x="4692447" y="759025"/>
            <a:ext cx="4205616" cy="408175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图片 1" descr="图片 1"/>
          <p:cNvPicPr>
            <a:picLocks noChangeAspect="1"/>
          </p:cNvPicPr>
          <p:nvPr/>
        </p:nvPicPr>
        <p:blipFill>
          <a:blip r:embed="rId1" cstate="print"/>
          <a:srcRect l="22649" t="26447" b="37308"/>
          <a:stretch>
            <a:fillRect/>
          </a:stretch>
        </p:blipFill>
        <p:spPr bwMode="auto">
          <a:xfrm>
            <a:off x="2478405" y="1631950"/>
            <a:ext cx="6633845" cy="1863725"/>
          </a:xfrm>
          <a:prstGeom prst="rect">
            <a:avLst/>
          </a:prstGeom>
          <a:noFill/>
          <a:ln w="12700">
            <a:noFill/>
            <a:miter lim="400000"/>
            <a:headEnd/>
            <a:tailEnd/>
          </a:ln>
        </p:spPr>
      </p:pic>
      <p:sp>
        <p:nvSpPr>
          <p:cNvPr id="11268" name="公司介绍"/>
          <p:cNvSpPr txBox="1">
            <a:spLocks noChangeArrowheads="1"/>
          </p:cNvSpPr>
          <p:nvPr/>
        </p:nvSpPr>
        <p:spPr bwMode="auto">
          <a:xfrm>
            <a:off x="3365500" y="2025015"/>
            <a:ext cx="4272915" cy="920750"/>
          </a:xfrm>
          <a:prstGeom prst="rect">
            <a:avLst/>
          </a:prstGeom>
          <a:noFill/>
          <a:ln w="12700">
            <a:noFill/>
            <a:miter lim="400000"/>
          </a:ln>
        </p:spPr>
        <p:txBody>
          <a:bodyPr wrap="square" lIns="45718" tIns="45718" rIns="45718" bIns="45718">
            <a:spAutoFit/>
          </a:bodyPr>
          <a:lstStyle/>
          <a:p>
            <a:pPr hangingPunct="0"/>
            <a:r>
              <a:rPr lang="zh-CN" sz="5400" b="1">
                <a:solidFill>
                  <a:srgbClr val="FFFFFF"/>
                </a:solidFill>
                <a:latin typeface="微软雅黑" panose="020B0503020204020204" charset="-122"/>
                <a:ea typeface="微软雅黑" panose="020B0503020204020204" charset="-122"/>
                <a:cs typeface="方正兰亭黑_GBK"/>
                <a:sym typeface="方正兰亭黑_GBK"/>
              </a:rPr>
              <a:t>保险方案</a:t>
            </a:r>
            <a:endParaRPr lang="zh-CN" sz="5400" b="1">
              <a:solidFill>
                <a:srgbClr val="FFFFFF"/>
              </a:solidFill>
              <a:latin typeface="微软雅黑" panose="020B0503020204020204" charset="-122"/>
              <a:ea typeface="微软雅黑" panose="020B0503020204020204" charset="-122"/>
              <a:cs typeface="方正兰亭黑_GBK"/>
              <a:sym typeface="方正兰亭黑_GBK"/>
            </a:endParaRPr>
          </a:p>
        </p:txBody>
      </p:sp>
      <p:sp>
        <p:nvSpPr>
          <p:cNvPr id="186" name="TextBox 15"/>
          <p:cNvSpPr txBox="1"/>
          <p:nvPr/>
        </p:nvSpPr>
        <p:spPr>
          <a:xfrm>
            <a:off x="635318" y="1879600"/>
            <a:ext cx="1724025" cy="1322070"/>
          </a:xfrm>
          <a:prstGeom prst="rect">
            <a:avLst/>
          </a:prstGeom>
          <a:ln w="12700">
            <a:miter lim="400000"/>
          </a:ln>
        </p:spPr>
        <p:txBody>
          <a:bodyPr lIns="45719" rIns="45719">
            <a:spAutoFit/>
          </a:bodyPr>
          <a:lstStyle>
            <a:lvl1pPr algn="ctr">
              <a:defRPr sz="10000">
                <a:solidFill>
                  <a:srgbClr val="0071BC"/>
                </a:solidFill>
                <a:latin typeface="思源黑体 CN" panose="020B0400000000000000" charset="-122"/>
                <a:ea typeface="思源黑体 CN" panose="020B0400000000000000" charset="-122"/>
                <a:cs typeface="思源黑体 CN" panose="020B0400000000000000" charset="-122"/>
                <a:sym typeface="思源黑体 CN" panose="020B0400000000000000" charset="-122"/>
              </a:defRPr>
            </a:lvl1pPr>
          </a:lstStyle>
          <a:p>
            <a:pPr fontAlgn="auto" hangingPunct="0">
              <a:spcBef>
                <a:spcPts val="0"/>
              </a:spcBef>
              <a:spcAft>
                <a:spcPts val="0"/>
              </a:spcAft>
              <a:defRPr/>
            </a:pPr>
            <a:r>
              <a:rPr sz="8000" b="1" kern="0">
                <a:latin typeface="微软雅黑" panose="020B0503020204020204" charset="-122"/>
                <a:ea typeface="微软雅黑" panose="020B0503020204020204" charset="-122"/>
              </a:rPr>
              <a:t>0</a:t>
            </a:r>
            <a:r>
              <a:rPr lang="en-US" sz="8000" b="1" kern="0">
                <a:latin typeface="微软雅黑" panose="020B0503020204020204" charset="-122"/>
                <a:ea typeface="微软雅黑" panose="020B0503020204020204" charset="-122"/>
              </a:rPr>
              <a:t>2</a:t>
            </a:r>
            <a:endParaRPr lang="en-US" sz="8000" b="1" kern="0">
              <a:latin typeface="微软雅黑" panose="020B0503020204020204" charset="-122"/>
              <a:ea typeface="微软雅黑" panose="020B0503020204020204" charset="-122"/>
            </a:endParaRPr>
          </a:p>
        </p:txBody>
      </p:sp>
    </p:spTree>
  </p:cSld>
  <p:clrMapOvr>
    <a:masterClrMapping/>
  </p:clrMapOvr>
  <p:transition/>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DIAGRAM_VIRTUALLY_FRAME" val="{&quot;height&quot;:245.616062992126,&quot;left&quot;:23.75,&quot;top&quot;:93.68393700787401,&quot;width&quot;:423.1373228346457}"/>
</p:tagLst>
</file>

<file path=ppt/tags/tag11.xml><?xml version="1.0" encoding="utf-8"?>
<p:tagLst xmlns:p="http://schemas.openxmlformats.org/presentationml/2006/main">
  <p:tag name="KSO_WM_DIAGRAM_VIRTUALLY_FRAME" val="{&quot;height&quot;:245.616062992126,&quot;left&quot;:23.75,&quot;top&quot;:93.68393700787401,&quot;width&quot;:423.1373228346457}"/>
</p:tagLst>
</file>

<file path=ppt/tags/tag12.xml><?xml version="1.0" encoding="utf-8"?>
<p:tagLst xmlns:p="http://schemas.openxmlformats.org/presentationml/2006/main">
  <p:tag name="KSO_WM_DIAGRAM_VIRTUALLY_FRAME" val="{&quot;height&quot;:245.616062992126,&quot;left&quot;:23.75,&quot;top&quot;:93.68393700787401,&quot;width&quot;:423.1373228346457}"/>
</p:tagLst>
</file>

<file path=ppt/tags/tag13.xml><?xml version="1.0" encoding="utf-8"?>
<p:tagLst xmlns:p="http://schemas.openxmlformats.org/presentationml/2006/main">
  <p:tag name="KSO_WM_DIAGRAM_VIRTUALLY_FRAME" val="{&quot;height&quot;:245.616062992126,&quot;left&quot;:23.75,&quot;top&quot;:93.68393700787401,&quot;width&quot;:423.1373228346457}"/>
</p:tagLst>
</file>

<file path=ppt/tags/tag14.xml><?xml version="1.0" encoding="utf-8"?>
<p:tagLst xmlns:p="http://schemas.openxmlformats.org/presentationml/2006/main">
  <p:tag name="KSO_WM_DIAGRAM_VIRTUALLY_FRAME" val="{&quot;height&quot;:245.616062992126,&quot;left&quot;:23.75,&quot;top&quot;:93.68393700787401,&quot;width&quot;:423.1373228346457}"/>
</p:tagLst>
</file>

<file path=ppt/tags/tag15.xml><?xml version="1.0" encoding="utf-8"?>
<p:tagLst xmlns:p="http://schemas.openxmlformats.org/presentationml/2006/main">
  <p:tag name="KSO_WM_DIAGRAM_VIRTUALLY_FRAME" val="{&quot;height&quot;:245.616062992126,&quot;left&quot;:23.75,&quot;top&quot;:93.68393700787401,&quot;width&quot;:423.1373228346457}"/>
</p:tagLst>
</file>

<file path=ppt/tags/tag16.xml><?xml version="1.0" encoding="utf-8"?>
<p:tagLst xmlns:p="http://schemas.openxmlformats.org/presentationml/2006/main">
  <p:tag name="KSO_WM_DIAGRAM_VIRTUALLY_FRAME" val="{&quot;height&quot;:245.616062992126,&quot;left&quot;:23.75,&quot;top&quot;:93.68393700787401,&quot;width&quot;:423.1373228346457}"/>
</p:tagLst>
</file>

<file path=ppt/tags/tag17.xml><?xml version="1.0" encoding="utf-8"?>
<p:tagLst xmlns:p="http://schemas.openxmlformats.org/presentationml/2006/main">
  <p:tag name="KSO_WM_DIAGRAM_VIRTUALLY_FRAME" val="{&quot;height&quot;:245.616062992126,&quot;left&quot;:23.75,&quot;top&quot;:93.68393700787401,&quot;width&quot;:423.1373228346457}"/>
</p:tagLst>
</file>

<file path=ppt/tags/tag18.xml><?xml version="1.0" encoding="utf-8"?>
<p:tagLst xmlns:p="http://schemas.openxmlformats.org/presentationml/2006/main">
  <p:tag name="KSO_WM_DIAGRAM_VIRTUALLY_FRAME" val="{&quot;height&quot;:245.616062992126,&quot;left&quot;:23.75,&quot;top&quot;:93.68393700787401,&quot;width&quot;:423.1373228346457}"/>
</p:tagLst>
</file>

<file path=ppt/tags/tag19.xml><?xml version="1.0" encoding="utf-8"?>
<p:tagLst xmlns:p="http://schemas.openxmlformats.org/presentationml/2006/main">
  <p:tag name="KSO_WM_DIAGRAM_VIRTUALLY_FRAME" val="{&quot;height&quot;:245.616062992126,&quot;left&quot;:23.75,&quot;top&quot;:93.68393700787401,&quot;width&quot;:423.1373228346457}"/>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245.616062992126,&quot;left&quot;:23.75,&quot;top&quot;:93.68393700787401,&quot;width&quot;:423.1373228346457}"/>
</p:tagLst>
</file>

<file path=ppt/tags/tag21.xml><?xml version="1.0" encoding="utf-8"?>
<p:tagLst xmlns:p="http://schemas.openxmlformats.org/presentationml/2006/main">
  <p:tag name="KSO_WM_DIAGRAM_VIRTUALLY_FRAME" val="{&quot;height&quot;:245.616062992126,&quot;left&quot;:23.75,&quot;top&quot;:93.68393700787401,&quot;width&quot;:423.1373228346457}"/>
</p:tagLst>
</file>

<file path=ppt/tags/tag22.xml><?xml version="1.0" encoding="utf-8"?>
<p:tagLst xmlns:p="http://schemas.openxmlformats.org/presentationml/2006/main">
  <p:tag name="KSO_WM_DIAGRAM_VIRTUALLY_FRAME" val="{&quot;height&quot;:245.616062992126,&quot;left&quot;:23.75,&quot;top&quot;:93.68393700787401,&quot;width&quot;:423.1373228346457}"/>
</p:tagLst>
</file>

<file path=ppt/tags/tag23.xml><?xml version="1.0" encoding="utf-8"?>
<p:tagLst xmlns:p="http://schemas.openxmlformats.org/presentationml/2006/main">
  <p:tag name="KSO_WM_DIAGRAM_VIRTUALLY_FRAME" val="{&quot;height&quot;:200.4,&quot;left&quot;:98.23755905511811,&quot;top&quot;:86,&quot;width&quot;:522.2500000000002}"/>
</p:tagLst>
</file>

<file path=ppt/tags/tag24.xml><?xml version="1.0" encoding="utf-8"?>
<p:tagLst xmlns:p="http://schemas.openxmlformats.org/presentationml/2006/main">
  <p:tag name="KSO_WM_DIAGRAM_VIRTUALLY_FRAME" val="{&quot;height&quot;:200.4,&quot;left&quot;:98.23755905511811,&quot;top&quot;:86,&quot;width&quot;:522.2500000000002}"/>
</p:tagLst>
</file>

<file path=ppt/tags/tag25.xml><?xml version="1.0" encoding="utf-8"?>
<p:tagLst xmlns:p="http://schemas.openxmlformats.org/presentationml/2006/main">
  <p:tag name="KSO_WM_DIAGRAM_VIRTUALLY_FRAME" val="{&quot;height&quot;:200.4,&quot;left&quot;:98.23755905511811,&quot;top&quot;:86,&quot;width&quot;:522.2500000000002}"/>
</p:tagLst>
</file>

<file path=ppt/tags/tag26.xml><?xml version="1.0" encoding="utf-8"?>
<p:tagLst xmlns:p="http://schemas.openxmlformats.org/presentationml/2006/main">
  <p:tag name="KSO_WM_DIAGRAM_VIRTUALLY_FRAME" val="{&quot;height&quot;:200.4,&quot;left&quot;:98.23755905511811,&quot;top&quot;:86,&quot;width&quot;:522.2500000000002}"/>
</p:tagLst>
</file>

<file path=ppt/tags/tag27.xml><?xml version="1.0" encoding="utf-8"?>
<p:tagLst xmlns:p="http://schemas.openxmlformats.org/presentationml/2006/main">
  <p:tag name="KSO_WM_DIAGRAM_VIRTUALLY_FRAME" val="{&quot;height&quot;:200.4,&quot;left&quot;:98.23755905511811,&quot;top&quot;:86,&quot;width&quot;:522.2500000000002}"/>
</p:tagLst>
</file>

<file path=ppt/tags/tag28.xml><?xml version="1.0" encoding="utf-8"?>
<p:tagLst xmlns:p="http://schemas.openxmlformats.org/presentationml/2006/main">
  <p:tag name="KSO_WM_DIAGRAM_VIRTUALLY_FRAME" val="{&quot;height&quot;:200.4,&quot;left&quot;:98.23755905511811,&quot;top&quot;:86,&quot;width&quot;:522.2500000000002}"/>
</p:tagLst>
</file>

<file path=ppt/tags/tag29.xml><?xml version="1.0" encoding="utf-8"?>
<p:tagLst xmlns:p="http://schemas.openxmlformats.org/presentationml/2006/main">
  <p:tag name="KSO_WM_DIAGRAM_VIRTUALLY_FRAME" val="{&quot;height&quot;:200.4,&quot;left&quot;:98.23755905511811,&quot;top&quot;:86,&quot;width&quot;:522.2500000000002}"/>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200.4,&quot;left&quot;:98.23755905511811,&quot;top&quot;:86,&quot;width&quot;:522.2500000000002}"/>
</p:tagLst>
</file>

<file path=ppt/tags/tag31.xml><?xml version="1.0" encoding="utf-8"?>
<p:tagLst xmlns:p="http://schemas.openxmlformats.org/presentationml/2006/main">
  <p:tag name="KSO_WM_DIAGRAM_VIRTUALLY_FRAME" val="{&quot;height&quot;:200.4,&quot;left&quot;:98.23755905511811,&quot;top&quot;:86,&quot;width&quot;:522.2500000000002}"/>
</p:tagLst>
</file>

<file path=ppt/tags/tag32.xml><?xml version="1.0" encoding="utf-8"?>
<p:tagLst xmlns:p="http://schemas.openxmlformats.org/presentationml/2006/main">
  <p:tag name="KSO_WM_DIAGRAM_VIRTUALLY_FRAME" val="{&quot;height&quot;:200.4,&quot;left&quot;:98.23755905511811,&quot;top&quot;:86,&quot;width&quot;:522.2500000000002}"/>
</p:tagLst>
</file>

<file path=ppt/tags/tag33.xml><?xml version="1.0" encoding="utf-8"?>
<p:tagLst xmlns:p="http://schemas.openxmlformats.org/presentationml/2006/main">
  <p:tag name="KSO_WM_DIAGRAM_VIRTUALLY_FRAME" val="{&quot;height&quot;:200.4,&quot;left&quot;:98.23755905511811,&quot;top&quot;:86,&quot;width&quot;:522.2500000000002}"/>
</p:tagLst>
</file>

<file path=ppt/tags/tag34.xml><?xml version="1.0" encoding="utf-8"?>
<p:tagLst xmlns:p="http://schemas.openxmlformats.org/presentationml/2006/main">
  <p:tag name="KSO_WM_DIAGRAM_VIRTUALLY_FRAME" val="{&quot;height&quot;:200.4,&quot;left&quot;:98.23755905511811,&quot;top&quot;:86,&quot;width&quot;:522.2500000000002}"/>
</p:tagLst>
</file>

<file path=ppt/tags/tag35.xml><?xml version="1.0" encoding="utf-8"?>
<p:tagLst xmlns:p="http://schemas.openxmlformats.org/presentationml/2006/main">
  <p:tag name="KSO_WM_DIAGRAM_VIRTUALLY_FRAME" val="{&quot;height&quot;:200.4,&quot;left&quot;:98.23755905511811,&quot;top&quot;:86,&quot;width&quot;:522.2500000000002}"/>
</p:tagLst>
</file>

<file path=ppt/tags/tag36.xml><?xml version="1.0" encoding="utf-8"?>
<p:tagLst xmlns:p="http://schemas.openxmlformats.org/presentationml/2006/main">
  <p:tag name="KSO_WM_DIAGRAM_VIRTUALLY_FRAME" val="{&quot;height&quot;:200.4,&quot;left&quot;:98.23755905511811,&quot;top&quot;:86,&quot;width&quot;:522.2500000000002}"/>
</p:tagLst>
</file>

<file path=ppt/tags/tag37.xml><?xml version="1.0" encoding="utf-8"?>
<p:tagLst xmlns:p="http://schemas.openxmlformats.org/presentationml/2006/main">
  <p:tag name="KSO_WM_DIAGRAM_VIRTUALLY_FRAME" val="{&quot;height&quot;:200.4,&quot;left&quot;:98.23755905511811,&quot;top&quot;:86,&quot;width&quot;:522.2500000000002}"/>
</p:tagLst>
</file>

<file path=ppt/tags/tag38.xml><?xml version="1.0" encoding="utf-8"?>
<p:tagLst xmlns:p="http://schemas.openxmlformats.org/presentationml/2006/main">
  <p:tag name="KSO_WM_DIAGRAM_VIRTUALLY_FRAME" val="{&quot;height&quot;:200.4,&quot;left&quot;:98.23755905511811,&quot;top&quot;:86,&quot;width&quot;:522.2500000000002}"/>
</p:tagLst>
</file>

<file path=ppt/tags/tag39.xml><?xml version="1.0" encoding="utf-8"?>
<p:tagLst xmlns:p="http://schemas.openxmlformats.org/presentationml/2006/main">
  <p:tag name="KSO_WM_DIAGRAM_VIRTUALLY_FRAME" val="{&quot;height&quot;:200.4,&quot;left&quot;:98.23755905511811,&quot;top&quot;:86,&quot;width&quot;:522.2500000000002}"/>
</p:tagLst>
</file>

<file path=ppt/tags/tag4.xml><?xml version="1.0" encoding="utf-8"?>
<p:tagLst xmlns:p="http://schemas.openxmlformats.org/presentationml/2006/main">
  <p:tag name="KSO_WM_UNIT_TABLE_BEAUTIFY" val="smartTable{f8587d50-8958-4791-8a2a-b3e0406477e3}"/>
  <p:tag name="TABLE_ENDDRAG_ORIGIN_RECT" val="358*365"/>
  <p:tag name="TABLE_ENDDRAG_RECT" val="339*16*358*365"/>
</p:tagLst>
</file>

<file path=ppt/tags/tag40.xml><?xml version="1.0" encoding="utf-8"?>
<p:tagLst xmlns:p="http://schemas.openxmlformats.org/presentationml/2006/main">
  <p:tag name="KSO_WM_DIAGRAM_VIRTUALLY_FRAME" val="{&quot;height&quot;:200.4,&quot;left&quot;:98.23755905511811,&quot;top&quot;:86,&quot;width&quot;:522.2500000000002}"/>
</p:tagLst>
</file>

<file path=ppt/tags/tag41.xml><?xml version="1.0" encoding="utf-8"?>
<p:tagLst xmlns:p="http://schemas.openxmlformats.org/presentationml/2006/main">
  <p:tag name="KSO_WM_DIAGRAM_VIRTUALLY_FRAME" val="{&quot;height&quot;:200.4,&quot;left&quot;:98.23755905511811,&quot;top&quot;:86,&quot;width&quot;:522.2500000000002}"/>
</p:tagLst>
</file>

<file path=ppt/tags/tag42.xml><?xml version="1.0" encoding="utf-8"?>
<p:tagLst xmlns:p="http://schemas.openxmlformats.org/presentationml/2006/main">
  <p:tag name="KSO_WM_DIAGRAM_VIRTUALLY_FRAME" val="{&quot;height&quot;:200.4,&quot;left&quot;:98.23755905511811,&quot;top&quot;:86,&quot;width&quot;:522.2500000000002}"/>
</p:tagLst>
</file>

<file path=ppt/tags/tag43.xml><?xml version="1.0" encoding="utf-8"?>
<p:tagLst xmlns:p="http://schemas.openxmlformats.org/presentationml/2006/main">
  <p:tag name="KSO_WM_DIAGRAM_VIRTUALLY_FRAME" val="{&quot;height&quot;:200.4,&quot;left&quot;:98.23755905511811,&quot;top&quot;:86,&quot;width&quot;:522.2500000000002}"/>
</p:tagLst>
</file>

<file path=ppt/tags/tag44.xml><?xml version="1.0" encoding="utf-8"?>
<p:tagLst xmlns:p="http://schemas.openxmlformats.org/presentationml/2006/main">
  <p:tag name="KSO_WM_DIAGRAM_VIRTUALLY_FRAME" val="{&quot;height&quot;:200.4,&quot;left&quot;:98.23755905511811,&quot;top&quot;:86,&quot;width&quot;:522.2500000000002}"/>
</p:tagLst>
</file>

<file path=ppt/tags/tag45.xml><?xml version="1.0" encoding="utf-8"?>
<p:tagLst xmlns:p="http://schemas.openxmlformats.org/presentationml/2006/main">
  <p:tag name="KSO_WM_DIAGRAM_VIRTUALLY_FRAME" val="{&quot;height&quot;:200.4,&quot;left&quot;:98.23755905511811,&quot;top&quot;:86,&quot;width&quot;:522.2500000000002}"/>
</p:tagLst>
</file>

<file path=ppt/tags/tag46.xml><?xml version="1.0" encoding="utf-8"?>
<p:tagLst xmlns:p="http://schemas.openxmlformats.org/presentationml/2006/main">
  <p:tag name="KSO_WM_DIAGRAM_VIRTUALLY_FRAME" val="{&quot;height&quot;:200.4,&quot;left&quot;:98.23755905511811,&quot;top&quot;:86,&quot;width&quot;:522.2500000000002}"/>
</p:tagLst>
</file>

<file path=ppt/tags/tag47.xml><?xml version="1.0" encoding="utf-8"?>
<p:tagLst xmlns:p="http://schemas.openxmlformats.org/presentationml/2006/main">
  <p:tag name="KSO_WM_DIAGRAM_VIRTUALLY_FRAME" val="{&quot;height&quot;:200.4,&quot;left&quot;:98.23755905511811,&quot;top&quot;:86,&quot;width&quot;:522.2500000000002}"/>
</p:tagLst>
</file>

<file path=ppt/tags/tag48.xml><?xml version="1.0" encoding="utf-8"?>
<p:tagLst xmlns:p="http://schemas.openxmlformats.org/presentationml/2006/main">
  <p:tag name="KSO_WM_DIAGRAM_VIRTUALLY_FRAME" val="{&quot;height&quot;:200.4,&quot;left&quot;:98.23755905511811,&quot;top&quot;:86,&quot;width&quot;:522.2500000000002}"/>
</p:tagLst>
</file>

<file path=ppt/tags/tag49.xml><?xml version="1.0" encoding="utf-8"?>
<p:tagLst xmlns:p="http://schemas.openxmlformats.org/presentationml/2006/main">
  <p:tag name="KSO_WM_DIAGRAM_VIRTUALLY_FRAME" val="{&quot;height&quot;:200.4,&quot;left&quot;:98.23755905511811,&quot;top&quot;:86,&quot;width&quot;:522.2500000000002}"/>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DIAGRAM_VIRTUALLY_FRAME" val="{&quot;height&quot;:200.4,&quot;left&quot;:98.23755905511811,&quot;top&quot;:86,&quot;width&quot;:522.2500000000002}"/>
</p:tagLst>
</file>

<file path=ppt/tags/tag51.xml><?xml version="1.0" encoding="utf-8"?>
<p:tagLst xmlns:p="http://schemas.openxmlformats.org/presentationml/2006/main">
  <p:tag name="KSO_WM_DIAGRAM_VIRTUALLY_FRAME" val="{&quot;height&quot;:200.4,&quot;left&quot;:98.23755905511811,&quot;top&quot;:86,&quot;width&quot;:522.2500000000002}"/>
</p:tagLst>
</file>

<file path=ppt/tags/tag52.xml><?xml version="1.0" encoding="utf-8"?>
<p:tagLst xmlns:p="http://schemas.openxmlformats.org/presentationml/2006/main">
  <p:tag name="KSO_WM_DIAGRAM_VIRTUALLY_FRAME" val="{&quot;height&quot;:200.4,&quot;left&quot;:98.23755905511811,&quot;top&quot;:86,&quot;width&quot;:522.2500000000002}"/>
</p:tagLst>
</file>

<file path=ppt/tags/tag53.xml><?xml version="1.0" encoding="utf-8"?>
<p:tagLst xmlns:p="http://schemas.openxmlformats.org/presentationml/2006/main">
  <p:tag name="KSO_WM_DIAGRAM_VIRTUALLY_FRAME" val="{&quot;height&quot;:200.4,&quot;left&quot;:98.23755905511811,&quot;top&quot;:86,&quot;width&quot;:522.2500000000002}"/>
</p:tagLst>
</file>

<file path=ppt/tags/tag54.xml><?xml version="1.0" encoding="utf-8"?>
<p:tagLst xmlns:p="http://schemas.openxmlformats.org/presentationml/2006/main">
  <p:tag name="KSO_WM_DIAGRAM_VIRTUALLY_FRAME" val="{&quot;height&quot;:200.4,&quot;left&quot;:98.23755905511811,&quot;top&quot;:86,&quot;width&quot;:522.2500000000002}"/>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UNIT_TABLE_BEAUTIFY" val="smartTable{694847e7-42ad-4c64-b98d-e767d6db9d02}"/>
</p:tagLst>
</file>

<file path=ppt/tags/tag57.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UNIT_TABLE_BEAUTIFY" val="smartTable{7407a57d-52be-4898-9778-8ab613f5ffc2}"/>
  <p:tag name="TABLE_ENDDRAG_ORIGIN_RECT" val="1760*780"/>
  <p:tag name="TABLE_ENDDRAG_RECT" val="78*192*1760*780"/>
</p:tagLst>
</file>

<file path=ppt/tags/tag8.xml><?xml version="1.0" encoding="utf-8"?>
<p:tagLst xmlns:p="http://schemas.openxmlformats.org/presentationml/2006/main">
  <p:tag name="KSO_WM_DIAGRAM_VIRTUALLY_FRAME" val="{&quot;height&quot;:245.616062992126,&quot;left&quot;:23.75,&quot;top&quot;:93.68393700787401,&quot;width&quot;:423.1373228346457}"/>
</p:tagLst>
</file>

<file path=ppt/tags/tag9.xml><?xml version="1.0" encoding="utf-8"?>
<p:tagLst xmlns:p="http://schemas.openxmlformats.org/presentationml/2006/main">
  <p:tag name="KSO_WM_DIAGRAM_VIRTUALLY_FRAME" val="{&quot;height&quot;:245.616062992126,&quot;left&quot;:23.75,&quot;top&quot;:93.68393700787401,&quot;width&quot;:423.1373228346457}"/>
</p:tagLst>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主题">
      <a:majorFont>
        <a:latin typeface="Helvetica"/>
        <a:ea typeface="Helvetica"/>
        <a:cs typeface="Helvetica"/>
      </a:majorFont>
      <a:minorFont>
        <a:latin typeface="Calibri"/>
        <a:ea typeface="Calibri"/>
        <a:cs typeface="Calibri"/>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Fan</Template>
  <TotalTime>0</TotalTime>
  <Words>6064</Words>
  <Application>WPS 演示</Application>
  <PresentationFormat>全屏显示(16:9)</PresentationFormat>
  <Paragraphs>693</Paragraphs>
  <Slides>48</Slides>
  <Notes>0</Notes>
  <HiddenSlides>0</HiddenSlides>
  <MMClips>0</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48</vt:i4>
      </vt:variant>
    </vt:vector>
  </HeadingPairs>
  <TitlesOfParts>
    <vt:vector size="77" baseType="lpstr">
      <vt:lpstr>Arial</vt:lpstr>
      <vt:lpstr>宋体</vt:lpstr>
      <vt:lpstr>Wingdings</vt:lpstr>
      <vt:lpstr>Calibri</vt:lpstr>
      <vt:lpstr>Arial</vt:lpstr>
      <vt:lpstr>Calibri</vt:lpstr>
      <vt:lpstr>微软雅黑</vt:lpstr>
      <vt:lpstr>方正兰亭特黑简体</vt:lpstr>
      <vt:lpstr>Helvetica Neue</vt:lpstr>
      <vt:lpstr>Helvetica</vt:lpstr>
      <vt:lpstr>方正兰亭黑_GBK</vt:lpstr>
      <vt:lpstr>方正兰亭黑_GBK</vt:lpstr>
      <vt:lpstr>思源黑体 CN</vt:lpstr>
      <vt:lpstr>方正兰亭粗黑_GBK</vt:lpstr>
      <vt:lpstr>Wingdings</vt:lpstr>
      <vt:lpstr>黑体</vt:lpstr>
      <vt:lpstr>楷体</vt:lpstr>
      <vt:lpstr>幼圆</vt:lpstr>
      <vt:lpstr>Arial Unicode MS</vt:lpstr>
      <vt:lpstr>Franklin Gothic Book</vt:lpstr>
      <vt:lpstr>Arial</vt:lpstr>
      <vt:lpstr>Calibri Light</vt:lpstr>
      <vt:lpstr>方正兰亭粗黑简体</vt:lpstr>
      <vt:lpstr>Roboto</vt:lpstr>
      <vt:lpstr>方正兰亭粗黑简体</vt:lpstr>
      <vt:lpstr>方正兰亭特黑简体</vt:lpstr>
      <vt:lpstr>Franklin Gothic Medium</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zhucw1</cp:lastModifiedBy>
  <cp:revision>333</cp:revision>
  <dcterms:created xsi:type="dcterms:W3CDTF">2018-11-15T10:18:00Z</dcterms:created>
  <dcterms:modified xsi:type="dcterms:W3CDTF">2025-04-16T04:42:20Z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2052-10.8.0.6370</vt:lpwstr>
  </property>
  <property fmtid="{D5CDD505-2E9C-101B-9397-08002B2CF9AE}" pid="3" name="ICV">
    <vt:lpwstr>9071888AB0AC4DD9A5C56DE9A8CE2D5A_12</vt:lpwstr>
  </property>
</Properties>
</file>